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7"/>
  </p:notesMasterIdLst>
  <p:sldIdLst>
    <p:sldId id="256" r:id="rId2"/>
    <p:sldId id="266" r:id="rId3"/>
    <p:sldId id="267" r:id="rId4"/>
    <p:sldId id="268" r:id="rId5"/>
    <p:sldId id="263" r:id="rId6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3" d="100"/>
          <a:sy n="113" d="100"/>
        </p:scale>
        <p:origin x="1452" y="96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fr-FR" altLang="zh-CN" sz="3200" dirty="0" smtClean="0"/>
              <a:t>WF </a:t>
            </a:r>
            <a:r>
              <a:rPr lang="fr-FR" altLang="zh-CN" sz="3200" dirty="0"/>
              <a:t>on UE assistance for PTRS </a:t>
            </a:r>
            <a:r>
              <a:rPr lang="fr-FR" altLang="zh-CN" sz="3200"/>
              <a:t>port </a:t>
            </a:r>
            <a:r>
              <a:rPr lang="fr-FR" altLang="zh-CN" sz="3200" smtClean="0"/>
              <a:t>configuration for CP-OFDM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smtClean="0"/>
              <a:t>HiSilicon, Intel, </a:t>
            </a:r>
            <a:r>
              <a:rPr lang="en-US" altLang="zh-CN" sz="2000" dirty="0"/>
              <a:t>National Instruments</a:t>
            </a:r>
            <a:r>
              <a:rPr lang="en-US" altLang="zh-CN" sz="2000" dirty="0" smtClean="0"/>
              <a:t>, ZTE, </a:t>
            </a:r>
            <a:r>
              <a:rPr lang="en-US" altLang="zh-CN" sz="2000" smtClean="0"/>
              <a:t>LG Electronics, […]</a:t>
            </a:r>
            <a:endParaRPr lang="zh-CN" altLang="zh-CN" sz="2000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3847054422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921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Meeting #90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R1-1715158</a:t>
                      </a:r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Prague, Czech Republic, 21-25 August 2017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6.1.2.3.4</a:t>
                      </a:r>
                      <a:endParaRPr lang="en-US" altLang="zh-CN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800" dirty="0" smtClean="0">
                <a:solidFill>
                  <a:srgbClr val="FF0000"/>
                </a:solidFill>
              </a:rPr>
              <a:t>Phase tracking are targeting at the phase fluctuations, not only the initial phase </a:t>
            </a:r>
          </a:p>
          <a:p>
            <a:pPr lvl="1"/>
            <a:r>
              <a:rPr lang="en-US" altLang="zh-CN" sz="1800" dirty="0" smtClean="0"/>
              <a:t>Even if the initial phase are calibrated, the phase fluctuations on different TXRUs can still be very different, due to independent oscillator and/or multipliers</a:t>
            </a:r>
          </a:p>
          <a:p>
            <a:endParaRPr lang="en-US" altLang="zh-CN" sz="1800" dirty="0" smtClean="0"/>
          </a:p>
          <a:p>
            <a:r>
              <a:rPr lang="en-US" altLang="zh-CN" sz="1800" dirty="0" smtClean="0">
                <a:solidFill>
                  <a:srgbClr val="FF0000"/>
                </a:solidFill>
              </a:rPr>
              <a:t>The agreed model of </a:t>
            </a:r>
            <a:r>
              <a:rPr lang="en-US" altLang="zh-CN" sz="1800" dirty="0">
                <a:solidFill>
                  <a:srgbClr val="FF0000"/>
                </a:solidFill>
              </a:rPr>
              <a:t>non-calibrated </a:t>
            </a:r>
            <a:r>
              <a:rPr lang="en-US" altLang="zh-CN" sz="1800" dirty="0" smtClean="0">
                <a:solidFill>
                  <a:srgbClr val="FF0000"/>
                </a:solidFill>
              </a:rPr>
              <a:t>panel in TR38.802 only captures different initial phases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 lvl="1"/>
            <a:r>
              <a:rPr lang="en-US" altLang="zh-CN" sz="1800" dirty="0" smtClean="0"/>
              <a:t>“Phase </a:t>
            </a:r>
            <a:r>
              <a:rPr lang="en-US" altLang="zh-CN" sz="1800" dirty="0"/>
              <a:t>offset of non-calibrated panel (either TRP or UE side) is modeled as a uniform distributed random variable </a:t>
            </a:r>
            <a:r>
              <a:rPr lang="en-US" altLang="zh-CN" sz="1800" dirty="0" smtClean="0"/>
              <a:t>between </a:t>
            </a:r>
            <a:r>
              <a:rPr lang="en-GB" altLang="zh-CN" sz="1800" dirty="0"/>
              <a:t>(</a:t>
            </a:r>
            <a:r>
              <a:rPr lang="en-GB" altLang="zh-CN" sz="1800" dirty="0" smtClean="0"/>
              <a:t>).”</a:t>
            </a:r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en-US" altLang="zh-CN" sz="1800" dirty="0" smtClean="0">
                <a:solidFill>
                  <a:srgbClr val="FF0000"/>
                </a:solidFill>
              </a:rPr>
              <a:t>Whether gNB TXRUs share a common oscillator or not is know to gNB itself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80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800" dirty="0" smtClean="0">
                <a:solidFill>
                  <a:srgbClr val="FF0000"/>
                </a:solidFill>
              </a:rPr>
              <a:t>Whether </a:t>
            </a:r>
            <a:r>
              <a:rPr lang="en-US" altLang="zh-CN" sz="1800" dirty="0">
                <a:solidFill>
                  <a:srgbClr val="FF0000"/>
                </a:solidFill>
              </a:rPr>
              <a:t>the TXRUs at a UE sharing a common oscillator or not is unknown to gNB if there is no indication from this UE. </a:t>
            </a:r>
            <a:endParaRPr lang="en-US" altLang="zh-CN" sz="1800" dirty="0" smtClean="0">
              <a:solidFill>
                <a:srgbClr val="FF0000"/>
              </a:solidFill>
            </a:endParaRPr>
          </a:p>
          <a:p>
            <a:endParaRPr lang="en-US" altLang="zh-CN" sz="1800" dirty="0"/>
          </a:p>
          <a:p>
            <a:r>
              <a:rPr lang="en-US" altLang="zh-CN" sz="1800" dirty="0" smtClean="0">
                <a:solidFill>
                  <a:srgbClr val="FF0000"/>
                </a:solidFill>
              </a:rPr>
              <a:t>Such </a:t>
            </a:r>
            <a:r>
              <a:rPr lang="en-US" altLang="zh-CN" sz="1800" dirty="0">
                <a:solidFill>
                  <a:srgbClr val="FF0000"/>
                </a:solidFill>
              </a:rPr>
              <a:t>information can help gNB to configure the number of PTRS ports and association between DMRS and PTRS </a:t>
            </a:r>
            <a:r>
              <a:rPr lang="en-US" altLang="zh-CN" sz="1800" dirty="0"/>
              <a:t>(e.g., using one PTRS port if common oscillator and multiple PTRS ports otherwise), leading to reduced overhead and improved throughput. </a:t>
            </a:r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152" y="2925738"/>
            <a:ext cx="6192986" cy="305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90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altLang="zh-CN" sz="1800" dirty="0" smtClean="0"/>
              <a:t>Agreements in RAN1#89</a:t>
            </a:r>
          </a:p>
          <a:p>
            <a:pPr lvl="1"/>
            <a:r>
              <a:rPr lang="en-US" altLang="zh-CN" sz="1800" dirty="0" smtClean="0"/>
              <a:t>Study </a:t>
            </a:r>
            <a:r>
              <a:rPr lang="en-US" altLang="zh-CN" sz="1800" dirty="0"/>
              <a:t>the benefits of configuring the number of PTRS ports for a UE, based on UE capability or UE report on</a:t>
            </a:r>
            <a:endParaRPr lang="zh-CN" altLang="zh-CN" sz="1800" dirty="0"/>
          </a:p>
          <a:p>
            <a:pPr lvl="2"/>
            <a:r>
              <a:rPr lang="en-US" altLang="zh-CN" sz="1800" dirty="0">
                <a:solidFill>
                  <a:srgbClr val="FF0000"/>
                </a:solidFill>
              </a:rPr>
              <a:t>Panels/TXRUs sharing a common oscillator or not, and/or</a:t>
            </a:r>
            <a:endParaRPr lang="zh-CN" altLang="zh-CN" sz="1800" dirty="0">
              <a:solidFill>
                <a:srgbClr val="FF0000"/>
              </a:solidFill>
            </a:endParaRPr>
          </a:p>
          <a:p>
            <a:pPr lvl="2"/>
            <a:r>
              <a:rPr lang="en-US" altLang="zh-CN" sz="1800" dirty="0"/>
              <a:t>Maximum number of independent oscillators at this UE, and/or</a:t>
            </a:r>
            <a:endParaRPr lang="zh-CN" altLang="zh-CN" sz="1800" dirty="0"/>
          </a:p>
          <a:p>
            <a:pPr lvl="2"/>
            <a:r>
              <a:rPr lang="en-US" altLang="zh-CN" sz="1800" dirty="0"/>
              <a:t>Whether phase errors measured on PTRS ports are same or different</a:t>
            </a:r>
            <a:endParaRPr lang="zh-CN" altLang="zh-CN" sz="1800" dirty="0"/>
          </a:p>
          <a:p>
            <a:endParaRPr lang="en-US" altLang="zh-CN" sz="1800" dirty="0" smtClean="0"/>
          </a:p>
          <a:p>
            <a:r>
              <a:rPr lang="en-US" altLang="zh-CN" sz="1800" dirty="0"/>
              <a:t>Agreements in RAN1#AH1706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For </a:t>
            </a:r>
            <a:r>
              <a:rPr lang="en-US" altLang="zh-CN" sz="1800" dirty="0"/>
              <a:t>PTRS for CP-OFDM, NR supports</a:t>
            </a:r>
          </a:p>
          <a:p>
            <a:pPr lvl="2"/>
            <a:r>
              <a:rPr lang="en-US" altLang="zh-CN" sz="1800" dirty="0" smtClean="0">
                <a:solidFill>
                  <a:srgbClr val="FF0000"/>
                </a:solidFill>
              </a:rPr>
              <a:t>Information </a:t>
            </a:r>
            <a:r>
              <a:rPr lang="en-US" altLang="zh-CN" sz="1800" dirty="0">
                <a:solidFill>
                  <a:srgbClr val="FF0000"/>
                </a:solidFill>
              </a:rPr>
              <a:t>related to UE to facilitate PTRS port configuration </a:t>
            </a:r>
          </a:p>
          <a:p>
            <a:pPr lvl="3"/>
            <a:r>
              <a:rPr lang="en-US" altLang="zh-CN" sz="1800" dirty="0" smtClean="0"/>
              <a:t>FFS </a:t>
            </a:r>
            <a:r>
              <a:rPr lang="en-US" altLang="zh-CN" sz="1800" dirty="0"/>
              <a:t>details, e.g., UE to report information (if so, details), or re-using UE information available for other purposes</a:t>
            </a:r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55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altLang="zh-CN" sz="2400" dirty="0" smtClean="0"/>
              <a:t>To </a:t>
            </a:r>
            <a:r>
              <a:rPr lang="en-US" altLang="zh-CN" sz="2400" dirty="0"/>
              <a:t>facilitate PTRS port configuration, support </a:t>
            </a:r>
            <a:r>
              <a:rPr lang="en-US" altLang="zh-CN" sz="2400" dirty="0" smtClean="0"/>
              <a:t>UE to report the number of PTRS ports desired by this UE</a:t>
            </a:r>
          </a:p>
          <a:p>
            <a:pPr lvl="1"/>
            <a:r>
              <a:rPr lang="en-US" altLang="zh-CN" sz="2400" dirty="0" smtClean="0"/>
              <a:t>Note: UE can derive this information from the number of UE TXRUs and whether they share </a:t>
            </a:r>
            <a:r>
              <a:rPr lang="en-US" altLang="zh-CN" sz="2400" smtClean="0"/>
              <a:t>an oscillator or RF chain</a:t>
            </a:r>
            <a:endParaRPr lang="en-US" altLang="zh-CN" sz="2400" dirty="0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4"/>
          </p:nvPr>
        </p:nvSpPr>
        <p:spPr>
          <a:xfrm>
            <a:off x="8172174" y="6382122"/>
            <a:ext cx="720725" cy="365125"/>
          </a:xfrm>
        </p:spPr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78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6679</TotalTime>
  <Words>350</Words>
  <Application>Microsoft Office PowerPoint</Application>
  <PresentationFormat>自定义</PresentationFormat>
  <Paragraphs>36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Background</vt:lpstr>
      <vt:lpstr>WF on UE assistance for PTRS port configuration for CP-OFDM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763</cp:revision>
  <dcterms:created xsi:type="dcterms:W3CDTF">2014-09-24T01:01:53Z</dcterms:created>
  <dcterms:modified xsi:type="dcterms:W3CDTF">2017-08-24T02:16:01Z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(3)dhdLooZLmQ9rmd5KZi0POlPavsZcW/EB7I9c84T1kT4ZgqwaglkqTDWdcFl8jm7AMHbWM6kj
JNjJivSeHYmnaLEIh7McGlbDvPd97KI7ZvcpRv21FHINezly/ctD5EB4T3VkN1/BIfxGqG4D
uEFMfVM5HUDOTuQuWS3Rg7+9jX9tzKT4zWfm+wIfPuzzSOefpiAKw6+zDVmq3vy5OXdXXbyg
lfwtPswncX8UFJXxEa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GPzo8pczynSOqFqrdQ6QeQ+97/HP9mw8/vnWDT2xY6gJmTBT0RYeCR
ve/eVaSU4OqIKtq+dsSUkR/A3R6cY10Y4CSPz2xWw5iYrY5uQ1S7FCOwEIkhI//zY7Z/0WXl
qI8XqJOlJrmsSHpnyqh+BeKmh72XxWxR62sTJ/nqyAvxTWlT+Wziyd3/6tEqm+/mDBf/j/ls
jcxMzE1khAh2wqqz7N5MHFaYY34AGbTd9aOU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FQ==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1503540955</vt:lpwstr>
  </property>
</Properties>
</file>