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7" r:id="rId3"/>
    <p:sldId id="32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7" autoAdjust="0"/>
    <p:restoredTop sz="94660" autoAdjust="0"/>
  </p:normalViewPr>
  <p:slideViewPr>
    <p:cSldViewPr>
      <p:cViewPr varScale="1">
        <p:scale>
          <a:sx n="92" d="100"/>
          <a:sy n="92" d="100"/>
        </p:scale>
        <p:origin x="166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E814F00-5639-44E0-A858-0CA5F212ED7F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19B0079-8CE4-4AFA-8EEF-DE6CC69CCF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806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75041C-2E68-449F-B2B4-DFDE878277CB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8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A2AA-6107-4727-AB87-3027629D62F4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DFB1-5FDB-4074-AF70-4EFA228947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9BFD-85E2-4780-8586-69F206F10660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C7FD-607B-42CD-AAE1-358F16C246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80161-EE9D-4DA1-86EA-94977AC89654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CA29-9979-4AB8-8A6A-70787DBE8C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0580-94AE-4899-A8F3-B1D365AE90D7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DAB2-57C3-479C-A7CF-3CD113966D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28492-A800-4B2E-8E72-B6D9798248F4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2BC90-3A38-4966-9D16-A1E911DFE7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FE37-A736-4F99-9D43-3C21C47549F0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944E-8BD2-4C1D-B9B4-602E1CA5D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6754-30E3-4C2A-9C88-3A413D2643A3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05C29-8268-48EC-A969-26CCD40A6A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8F7C6-EDA8-46C7-849D-D0E778CC524B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6F1DF-2AD3-4F2E-8639-01EE24FE3A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4764-E8E1-4568-AD5A-F93EB11ADAC6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5455-B24C-41DC-A5AA-4C444FEF3B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4E78A-9406-4A55-9078-9BFF2B4FE9B6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EF4E-1DFB-4C86-97AD-95AE71623D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DD5E-E703-46C0-9927-E1008699B5D1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89C5-73BE-4608-B314-1DA5F856B2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EBC8416-0CD9-4494-B84C-5BBC2537BE48}" type="datetimeFigureOut">
              <a:rPr lang="zh-CN" altLang="en-US"/>
              <a:pPr>
                <a:defRPr/>
              </a:pPr>
              <a:t>2017/8/24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EEE410-379E-473C-B17E-847ACA1469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zh-CN" altLang="zh-CN" sz="3600" dirty="0"/>
              <a:t/>
            </a:r>
            <a:br>
              <a:rPr lang="zh-CN" altLang="zh-CN" sz="3600" dirty="0"/>
            </a:br>
            <a:r>
              <a:rPr lang="en-GB" altLang="ko-KR" sz="3600" dirty="0"/>
              <a:t>WF on </a:t>
            </a:r>
            <a:r>
              <a:rPr lang="en-US" altLang="ko-KR" sz="3600" dirty="0" smtClean="0"/>
              <a:t>NPUSCH scrambling</a:t>
            </a:r>
            <a:endParaRPr lang="en-US" altLang="zh-CN" sz="3600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LGE,Qualcomm,Sanechips,Lenovo</a:t>
            </a:r>
            <a:endParaRPr lang="en-US" altLang="zh-CN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87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zh-CN" altLang="zh-CN" b="1" dirty="0">
                <a:latin typeface="Calibri" pitchFamily="34" charset="0"/>
                <a:cs typeface="Times New Roman" pitchFamily="18" charset="0"/>
              </a:rPr>
              <a:t>Prague, Czech Republic, 21st – 25th August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5.1.6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791"/>
            <a:ext cx="175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R1-1715142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zh-CN" dirty="0">
                <a:cs typeface="Times New Roman" pitchFamily="18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518" y="762000"/>
            <a:ext cx="7907482" cy="4800601"/>
          </a:xfrm>
        </p:spPr>
        <p:txBody>
          <a:bodyPr/>
          <a:lstStyle/>
          <a:p>
            <a:r>
              <a:rPr lang="en-US" sz="2400" dirty="0" smtClean="0"/>
              <a:t>For Rel-14 NPUSCH , introduce the following symbol-level scrambling (after DFT, before IFFT 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For multi-tone</a:t>
            </a:r>
            <a:endParaRPr lang="en-US" sz="20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706318"/>
              </p:ext>
            </p:extLst>
          </p:nvPr>
        </p:nvGraphicFramePr>
        <p:xfrm>
          <a:off x="2743890" y="1781183"/>
          <a:ext cx="2334778" cy="352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5" name="Equation" r:id="rId3" imgW="965200" imgH="203200" progId="Equation.DSMT4">
                  <p:embed/>
                </p:oleObj>
              </mc:Choice>
              <mc:Fallback>
                <p:oleObj name="Equation" r:id="rId3" imgW="965200" imgH="203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890" y="1781183"/>
                        <a:ext cx="2334778" cy="3524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953385"/>
              </p:ext>
            </p:extLst>
          </p:nvPr>
        </p:nvGraphicFramePr>
        <p:xfrm>
          <a:off x="3607442" y="2408760"/>
          <a:ext cx="4774558" cy="1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6" name="Equation" r:id="rId5" imgW="2247900" imgH="800100" progId="Equation.DSMT4">
                  <p:embed/>
                </p:oleObj>
              </mc:Choice>
              <mc:Fallback>
                <p:oleObj name="Equation" r:id="rId5" imgW="2247900" imgH="800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442" y="2408760"/>
                        <a:ext cx="4774558" cy="1389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035422"/>
              </p:ext>
            </p:extLst>
          </p:nvPr>
        </p:nvGraphicFramePr>
        <p:xfrm>
          <a:off x="2691389" y="4655183"/>
          <a:ext cx="3377265" cy="36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7" name="Equation" r:id="rId7" imgW="2184400" imgH="241300" progId="Equation.DSMT4">
                  <p:embed/>
                </p:oleObj>
              </mc:Choice>
              <mc:Fallback>
                <p:oleObj name="Equation" r:id="rId7" imgW="21844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1389" y="4655183"/>
                        <a:ext cx="3377265" cy="368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318" y="-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 flipV="1">
            <a:off x="2133600" y="6141309"/>
            <a:ext cx="94389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268103"/>
              </p:ext>
            </p:extLst>
          </p:nvPr>
        </p:nvGraphicFramePr>
        <p:xfrm>
          <a:off x="2133599" y="6047055"/>
          <a:ext cx="4959179" cy="32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8" name="Equation" r:id="rId9" imgW="3543300" imgH="228600" progId="Equation.DSMT4">
                  <p:embed/>
                </p:oleObj>
              </mc:Choice>
              <mc:Fallback>
                <p:oleObj name="Equation" r:id="rId9" imgW="3543300" imgH="2286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6047055"/>
                        <a:ext cx="4959179" cy="3228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17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299" y="152400"/>
            <a:ext cx="8229600" cy="1143000"/>
          </a:xfrm>
        </p:spPr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95400"/>
            <a:ext cx="723899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7595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40230</TotalTime>
  <Words>47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Equation</vt:lpstr>
      <vt:lpstr> WF on NPUSCH scrambling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1297</cp:revision>
  <dcterms:created xsi:type="dcterms:W3CDTF">2010-05-12T23:28:36Z</dcterms:created>
  <dcterms:modified xsi:type="dcterms:W3CDTF">2017-08-24T06:07:31Z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