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</a:t>
            </a:r>
            <a:r>
              <a:rPr lang="en-GB" sz="2400" b="1" dirty="0" smtClean="0"/>
              <a:t>WG1 Meeting #90             </a:t>
            </a:r>
            <a:r>
              <a:rPr lang="en-GB" sz="2400" b="1" dirty="0" smtClean="0"/>
              <a:t>	</a:t>
            </a:r>
            <a:r>
              <a:rPr lang="en-GB" sz="2400" b="1" smtClean="0"/>
              <a:t>	</a:t>
            </a:r>
            <a:r>
              <a:rPr lang="en-GB" sz="2400" b="1" smtClean="0"/>
              <a:t>R1-1715097</a:t>
            </a:r>
            <a:r>
              <a:rPr lang="en-US" sz="2400" b="1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Prague, </a:t>
            </a:r>
            <a:r>
              <a:rPr lang="en-US" sz="2400" b="1" dirty="0" err="1" smtClean="0"/>
              <a:t>Czechia</a:t>
            </a:r>
            <a:r>
              <a:rPr lang="en-US" sz="2400" b="1" dirty="0" smtClean="0"/>
              <a:t>, 21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 smtClean="0"/>
              <a:t>– </a:t>
            </a:r>
            <a:r>
              <a:rPr lang="en-US" sz="2400" b="1" dirty="0" smtClean="0"/>
              <a:t>25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August </a:t>
            </a:r>
            <a:r>
              <a:rPr lang="en-US" sz="2400" b="1" dirty="0" smtClean="0"/>
              <a:t>2017</a:t>
            </a:r>
          </a:p>
          <a:p>
            <a:r>
              <a:rPr kumimoji="1" lang="en-US" altLang="ja-JP" sz="2400" b="1" dirty="0" smtClean="0"/>
              <a:t>Agenda item: </a:t>
            </a:r>
            <a:r>
              <a:rPr kumimoji="1" lang="en-US" altLang="ja-JP" sz="2400" b="1" dirty="0" smtClean="0"/>
              <a:t>6.1.2.2.6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UE assistance information for UL Beam Management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Samsung, Intel, </a:t>
            </a:r>
            <a:r>
              <a:rPr lang="en-US" altLang="it-IT" sz="2400" dirty="0" smtClean="0"/>
              <a:t>Huawei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[ZTE]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66999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u="sng" dirty="0"/>
              <a:t>Agreements in RAN1 88bis meeting:</a:t>
            </a:r>
          </a:p>
          <a:p>
            <a:pPr lvl="1"/>
            <a:r>
              <a:rPr lang="en-US" altLang="zh-CN" dirty="0" smtClean="0"/>
              <a:t>Study </a:t>
            </a:r>
            <a:r>
              <a:rPr lang="en-US" altLang="zh-CN" dirty="0"/>
              <a:t>whether or not the UE to provide information to </a:t>
            </a:r>
            <a:r>
              <a:rPr lang="en-US" altLang="zh-CN" dirty="0" err="1"/>
              <a:t>gNB</a:t>
            </a:r>
            <a:r>
              <a:rPr lang="en-US" altLang="zh-CN" dirty="0"/>
              <a:t> to assist UL beam management without UE beam correspondence</a:t>
            </a:r>
            <a:endParaRPr lang="zh-CN" altLang="zh-CN" dirty="0"/>
          </a:p>
          <a:p>
            <a:pPr lvl="2"/>
            <a:r>
              <a:rPr lang="en-US" altLang="zh-CN" dirty="0"/>
              <a:t>E.g., the amount of SRS resources that is needed to train UE </a:t>
            </a:r>
            <a:r>
              <a:rPr lang="en-US" altLang="zh-CN" dirty="0" err="1"/>
              <a:t>Tx</a:t>
            </a:r>
            <a:r>
              <a:rPr lang="en-US" altLang="zh-CN" dirty="0"/>
              <a:t> beams, based on DL beam management results if </a:t>
            </a:r>
            <a:r>
              <a:rPr lang="en-US" altLang="zh-CN" dirty="0" smtClean="0"/>
              <a:t>available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690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Support UE </a:t>
            </a:r>
            <a:r>
              <a:rPr lang="en-US" altLang="zh-CN" dirty="0"/>
              <a:t>to provide information to </a:t>
            </a:r>
            <a:r>
              <a:rPr lang="en-US" altLang="zh-CN" dirty="0" err="1"/>
              <a:t>gNB</a:t>
            </a:r>
            <a:r>
              <a:rPr lang="en-US" altLang="zh-CN" dirty="0"/>
              <a:t> to assist UL beam </a:t>
            </a:r>
            <a:r>
              <a:rPr lang="en-US" altLang="zh-CN" dirty="0" smtClean="0"/>
              <a:t>management</a:t>
            </a:r>
          </a:p>
          <a:p>
            <a:pPr lvl="1"/>
            <a:r>
              <a:rPr lang="en-US" altLang="zh-CN" dirty="0" smtClean="0"/>
              <a:t>The information can be a number representing the amount of SRS resources required for UE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</a:t>
            </a:r>
            <a:r>
              <a:rPr lang="en-US" altLang="zh-CN" dirty="0" smtClean="0"/>
              <a:t>training</a:t>
            </a:r>
          </a:p>
          <a:p>
            <a:pPr lvl="1"/>
            <a:r>
              <a:rPr lang="en-US" altLang="zh-CN" dirty="0"/>
              <a:t>FFS: signaling method</a:t>
            </a:r>
          </a:p>
          <a:p>
            <a:pPr lvl="2"/>
            <a:r>
              <a:rPr lang="en-US" altLang="zh-CN" dirty="0"/>
              <a:t>E.g., capability signaling, or msg3, or dynamic signaling</a:t>
            </a:r>
          </a:p>
          <a:p>
            <a:pPr lvl="1"/>
            <a:r>
              <a:rPr lang="en-US" altLang="zh-CN" dirty="0" smtClean="0"/>
              <a:t>FFS: </a:t>
            </a:r>
            <a:r>
              <a:rPr lang="en-US" altLang="zh-CN" dirty="0" smtClean="0">
                <a:solidFill>
                  <a:srgbClr val="00B0F0"/>
                </a:solidFill>
              </a:rPr>
              <a:t>if and </a:t>
            </a:r>
            <a:r>
              <a:rPr lang="en-US" altLang="zh-CN" dirty="0" smtClean="0"/>
              <a:t>how to support the antenna structure with both </a:t>
            </a:r>
            <a:r>
              <a:rPr lang="en-US" altLang="zh-CN" dirty="0" err="1" smtClean="0"/>
              <a:t>omni</a:t>
            </a:r>
            <a:r>
              <a:rPr lang="en-US" altLang="zh-CN" dirty="0" smtClean="0"/>
              <a:t>-directional antenna panel and directional antenna panel</a:t>
            </a:r>
          </a:p>
          <a:p>
            <a:pPr lvl="2"/>
            <a:r>
              <a:rPr lang="en-US" altLang="zh-CN" dirty="0" smtClean="0"/>
              <a:t>whether the number of SRS resource should be reported per panel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9955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15953</TotalTime>
  <Words>156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639</cp:revision>
  <dcterms:created xsi:type="dcterms:W3CDTF">2016-03-24T01:14:08Z</dcterms:created>
  <dcterms:modified xsi:type="dcterms:W3CDTF">2017-08-23T16:58:52Z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