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20" r:id="rId3"/>
    <p:sldId id="31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063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286" y="2133600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collision avoidance between short PUCCH and SRS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886200"/>
            <a:ext cx="7391400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Mitsubishi Electric, ZTE, Nokia, NSB, AT&amp;T, Qualcomm, Samsung, Ericsson, ETRI, CATT</a:t>
            </a:r>
            <a:r>
              <a:rPr lang="en-US" altLang="ja-JP" smtClean="0">
                <a:solidFill>
                  <a:schemeClr val="tx1"/>
                </a:solidFill>
              </a:rPr>
              <a:t>, Panasonic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R1-1715058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4651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#90</a:t>
            </a:r>
            <a:endParaRPr lang="en-US" altLang="zh-CN" dirty="0"/>
          </a:p>
          <a:p>
            <a:pPr>
              <a:defRPr/>
            </a:pPr>
            <a:r>
              <a:rPr lang="en-US" altLang="ko-KR" dirty="0"/>
              <a:t>Prague, Czech </a:t>
            </a:r>
            <a:r>
              <a:rPr lang="en-US" altLang="ko-KR" dirty="0" smtClean="0"/>
              <a:t>Republic, 21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– 25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Aug., 2017</a:t>
            </a:r>
            <a:endParaRPr lang="en-US" altLang="zh-CN" dirty="0" smtClean="0"/>
          </a:p>
          <a:p>
            <a:pPr>
              <a:defRPr/>
            </a:pPr>
            <a:r>
              <a:rPr lang="tr-TR" altLang="ko-KR" dirty="0" smtClean="0"/>
              <a:t>Agenda </a:t>
            </a:r>
            <a:r>
              <a:rPr lang="tr-TR" altLang="ko-KR" dirty="0"/>
              <a:t>Item: </a:t>
            </a:r>
            <a:r>
              <a:rPr lang="en-US" altLang="ko-KR" dirty="0" smtClean="0"/>
              <a:t>6.1.2.3.5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ko-KR" b="1" dirty="0" smtClean="0"/>
              <a:t>Background</a:t>
            </a:r>
            <a:endParaRPr lang="ko-KR" altLang="en-US" b="1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28600" y="1002268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/>
              <a:t>Agreement from RAN1 AH#2</a:t>
            </a:r>
            <a:endParaRPr kumimoji="1" lang="ja-JP" altLang="en-US" b="1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88" y="2167039"/>
            <a:ext cx="7886512" cy="373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2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sz="4900" b="1" dirty="0" smtClean="0"/>
              <a:t>Proposal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41020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altLang="ko-KR" dirty="0"/>
          </a:p>
          <a:p>
            <a:pPr lvl="0"/>
            <a:r>
              <a:rPr lang="en-GB" altLang="ja-JP" dirty="0" smtClean="0"/>
              <a:t>For collision avoidance between </a:t>
            </a:r>
            <a:r>
              <a:rPr lang="en-GB" altLang="ja-JP" dirty="0" smtClean="0">
                <a:solidFill>
                  <a:srgbClr val="00B0F0"/>
                </a:solidFill>
              </a:rPr>
              <a:t>short</a:t>
            </a:r>
            <a:r>
              <a:rPr lang="en-GB" altLang="ja-JP" dirty="0" smtClean="0"/>
              <a:t> PUCCH and SRS, from </a:t>
            </a:r>
            <a:r>
              <a:rPr lang="en-GB" altLang="ja-JP" dirty="0"/>
              <a:t>a UE </a:t>
            </a:r>
            <a:r>
              <a:rPr lang="en-GB" altLang="ja-JP" dirty="0" smtClean="0"/>
              <a:t>perspective,</a:t>
            </a:r>
            <a:r>
              <a:rPr lang="ja-JP" altLang="en-US" dirty="0"/>
              <a:t> </a:t>
            </a:r>
            <a:r>
              <a:rPr lang="en-US" altLang="ko-KR" dirty="0" smtClean="0"/>
              <a:t>NR supports </a:t>
            </a:r>
            <a:r>
              <a:rPr lang="en-US" altLang="ko-KR" dirty="0" smtClean="0">
                <a:solidFill>
                  <a:srgbClr val="FF0000"/>
                </a:solidFill>
              </a:rPr>
              <a:t>both of the following</a:t>
            </a:r>
            <a:r>
              <a:rPr lang="en-US" altLang="ko-KR" dirty="0" smtClean="0"/>
              <a:t> options </a:t>
            </a:r>
            <a:r>
              <a:rPr lang="en-US" altLang="ko-KR" dirty="0" smtClean="0">
                <a:solidFill>
                  <a:srgbClr val="00B0F0"/>
                </a:solidFill>
              </a:rPr>
              <a:t>on a given carrier</a:t>
            </a:r>
          </a:p>
          <a:p>
            <a:pPr lvl="1"/>
            <a:r>
              <a:rPr lang="en-US" altLang="ko-KR" sz="2000" dirty="0" smtClean="0">
                <a:solidFill>
                  <a:srgbClr val="FF0000"/>
                </a:solidFill>
              </a:rPr>
              <a:t>Option 1-1 : </a:t>
            </a:r>
            <a:r>
              <a:rPr lang="en-GB" altLang="ja-JP" sz="2000" dirty="0" smtClean="0">
                <a:solidFill>
                  <a:srgbClr val="FF0000"/>
                </a:solidFill>
              </a:rPr>
              <a:t>symbol </a:t>
            </a:r>
            <a:r>
              <a:rPr lang="en-GB" altLang="ja-JP" sz="2000" dirty="0">
                <a:solidFill>
                  <a:srgbClr val="FF0000"/>
                </a:solidFill>
              </a:rPr>
              <a:t>level </a:t>
            </a:r>
            <a:r>
              <a:rPr lang="en-GB" altLang="ja-JP" sz="2000" dirty="0" smtClean="0">
                <a:solidFill>
                  <a:srgbClr val="FF0000"/>
                </a:solidFill>
              </a:rPr>
              <a:t>TDM</a:t>
            </a:r>
            <a:endParaRPr lang="en-US" altLang="ja-JP" sz="2400" strike="sngStrike" dirty="0">
              <a:solidFill>
                <a:srgbClr val="FF0000"/>
              </a:solidFill>
            </a:endParaRPr>
          </a:p>
          <a:p>
            <a:pPr lvl="1"/>
            <a:r>
              <a:rPr lang="en-US" altLang="ko-KR" sz="2000" dirty="0" smtClean="0"/>
              <a:t>Option 2 </a:t>
            </a:r>
            <a:r>
              <a:rPr lang="en-GB" altLang="ja-JP" sz="2000" dirty="0"/>
              <a:t>Prioritize SRS or short PUCCH transmission, i.e., drop SRS or short PUCCH in case of </a:t>
            </a:r>
            <a:r>
              <a:rPr lang="en-GB" altLang="ja-JP" sz="2000" dirty="0" smtClean="0"/>
              <a:t>collision</a:t>
            </a:r>
          </a:p>
          <a:p>
            <a:pPr lvl="2"/>
            <a:r>
              <a:rPr lang="en-GB" altLang="ja-JP" sz="1800" dirty="0" smtClean="0"/>
              <a:t>FFS </a:t>
            </a:r>
            <a:r>
              <a:rPr lang="en-GB" altLang="ja-JP" sz="1800" dirty="0"/>
              <a:t>whether to have one prioritization rule, or configurable </a:t>
            </a:r>
            <a:r>
              <a:rPr lang="en-GB" altLang="ja-JP" sz="1800" dirty="0" smtClean="0"/>
              <a:t>prioritization</a:t>
            </a:r>
          </a:p>
          <a:p>
            <a:pPr lvl="2"/>
            <a:r>
              <a:rPr lang="en-GB" altLang="ko-KR" sz="1800" dirty="0" smtClean="0"/>
              <a:t>Examples of prioritization rules</a:t>
            </a:r>
          </a:p>
          <a:p>
            <a:pPr lvl="3"/>
            <a:r>
              <a:rPr lang="en-GB" altLang="ko-KR" sz="1600" dirty="0" smtClean="0">
                <a:solidFill>
                  <a:srgbClr val="FF0000"/>
                </a:solidFill>
              </a:rPr>
              <a:t>Example 1</a:t>
            </a:r>
          </a:p>
          <a:p>
            <a:pPr lvl="4"/>
            <a:r>
              <a:rPr lang="en-GB" altLang="ko-KR" sz="1600" dirty="0" smtClean="0">
                <a:solidFill>
                  <a:srgbClr val="FF0000"/>
                </a:solidFill>
              </a:rPr>
              <a:t>Always prioritize PUCCH over SRS</a:t>
            </a:r>
          </a:p>
          <a:p>
            <a:pPr lvl="3"/>
            <a:r>
              <a:rPr lang="en-GB" altLang="ko-KR" sz="1600" dirty="0" smtClean="0"/>
              <a:t>Example 2</a:t>
            </a:r>
          </a:p>
          <a:p>
            <a:pPr lvl="4"/>
            <a:r>
              <a:rPr lang="en-US" altLang="ko-KR" sz="1600" dirty="0" smtClean="0"/>
              <a:t>If PUCCH contains ACK/NACK, prioritize PUCCH</a:t>
            </a:r>
          </a:p>
          <a:p>
            <a:pPr lvl="4"/>
            <a:r>
              <a:rPr lang="en-US" altLang="ko-KR" sz="1600" dirty="0" smtClean="0"/>
              <a:t>Otherwise prioritize SRS</a:t>
            </a:r>
          </a:p>
        </p:txBody>
      </p:sp>
    </p:spTree>
    <p:extLst>
      <p:ext uri="{BB962C8B-B14F-4D97-AF65-F5344CB8AC3E}">
        <p14:creationId xmlns:p14="http://schemas.microsoft.com/office/powerpoint/2010/main" val="208413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21700</TotalTime>
  <Words>144</Words>
  <Application>Microsoft Office PowerPoint</Application>
  <PresentationFormat>画面に合わせる (4:3)</PresentationFormat>
  <Paragraphs>21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ＭＳ Ｐ明朝</vt:lpstr>
      <vt:lpstr>宋体</vt:lpstr>
      <vt:lpstr>Arial</vt:lpstr>
      <vt:lpstr>Calibri</vt:lpstr>
      <vt:lpstr>Office Theme</vt:lpstr>
      <vt:lpstr>WF on collision avoidance between short PUCCH and SRS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2016-03-24T01:14:08Z</dcterms:created>
  <dcterms:modified xsi:type="dcterms:W3CDTF">2017-08-24T14:39:19Z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