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85" d="100"/>
          <a:sy n="85" d="100"/>
        </p:scale>
        <p:origin x="-1286" y="-82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On </a:t>
            </a:r>
            <a:r>
              <a:rPr lang="en-US" altLang="zh-CN" sz="3200" dirty="0"/>
              <a:t>Post DFT PTRS for DFT-s-OFDM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 smtClean="0"/>
              <a:t>Samsung, Intel, CATT, LGE</a:t>
            </a:r>
            <a:r>
              <a:rPr lang="en-US" altLang="zh-CN" sz="2000" smtClean="0"/>
              <a:t>, ZTE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4044879890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#90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R1-1715053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Prague, Czech Republic, 21-25 August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6.1.2.3.4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dirty="0" smtClean="0"/>
              <a:t>Revise and confirm the working assumption as</a:t>
            </a:r>
          </a:p>
          <a:p>
            <a:pPr lvl="1"/>
            <a:r>
              <a:rPr lang="en-GB" sz="2000" dirty="0" smtClean="0"/>
              <a:t>Support both Pre-DFT and Post-DFT PT-RS </a:t>
            </a:r>
            <a:r>
              <a:rPr lang="en-GB" sz="2000" dirty="0"/>
              <a:t>insertion for UL DFT-S-OFDM.</a:t>
            </a:r>
            <a:endParaRPr lang="en-US" sz="2000" dirty="0" smtClean="0"/>
          </a:p>
          <a:p>
            <a:r>
              <a:rPr lang="en-US" sz="2000" dirty="0" err="1" smtClean="0"/>
              <a:t>gNB</a:t>
            </a:r>
            <a:r>
              <a:rPr lang="en-US" sz="2000" dirty="0" smtClean="0"/>
              <a:t> configures pre-DFT or post-DFT scheme for PTRS insertion for DFT-s-OFDM waveform in the UL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468095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6581</TotalTime>
  <Words>70</Words>
  <Application>Microsoft Office PowerPoint</Application>
  <PresentationFormat>Custom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Background</vt:lpstr>
      <vt:lpstr>On Post DFT PTRS for DFT-s-OFDM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Yinan Qi</cp:lastModifiedBy>
  <cp:revision>778</cp:revision>
  <dcterms:created xsi:type="dcterms:W3CDTF">2014-09-24T01:01:53Z</dcterms:created>
  <dcterms:modified xsi:type="dcterms:W3CDTF">2017-08-23T12:59:46Z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1503363316</vt:lpwstr>
  </property>
</Properties>
</file>