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88" autoAdjust="0"/>
    <p:restoredTop sz="94660"/>
  </p:normalViewPr>
  <p:slideViewPr>
    <p:cSldViewPr>
      <p:cViewPr>
        <p:scale>
          <a:sx n="72" d="100"/>
          <a:sy n="72" d="100"/>
        </p:scale>
        <p:origin x="-1164" y="-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9731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167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6377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6369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7025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3123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2100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1039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3134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3180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6362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2558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WF </a:t>
            </a:r>
            <a:r>
              <a:rPr lang="en-US" altLang="ja-JP" dirty="0" smtClean="0"/>
              <a:t>on additional DL and UL start and end positions in </a:t>
            </a:r>
            <a:r>
              <a:rPr lang="en-US" altLang="ja-JP" dirty="0" err="1" smtClean="0"/>
              <a:t>FeLAA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>
                <a:solidFill>
                  <a:schemeClr val="tx1"/>
                </a:solidFill>
              </a:rPr>
              <a:t>Broadcom, </a:t>
            </a:r>
            <a:r>
              <a:rPr lang="en-US" altLang="ja-JP" dirty="0" err="1" smtClean="0">
                <a:solidFill>
                  <a:schemeClr val="tx1"/>
                </a:solidFill>
              </a:rPr>
              <a:t>CableLabs</a:t>
            </a:r>
            <a:r>
              <a:rPr lang="en-US" altLang="ja-JP" dirty="0" smtClean="0">
                <a:solidFill>
                  <a:schemeClr val="tx1"/>
                </a:solidFill>
              </a:rPr>
              <a:t>, Brocade, BlackBerry, </a:t>
            </a:r>
            <a:r>
              <a:rPr lang="en-US" altLang="ja-JP" dirty="0" smtClean="0">
                <a:solidFill>
                  <a:schemeClr val="tx1"/>
                </a:solidFill>
              </a:rPr>
              <a:t>Comcast, </a:t>
            </a:r>
            <a:r>
              <a:rPr lang="en-US" altLang="ja-JP" dirty="0" err="1" smtClean="0">
                <a:solidFill>
                  <a:schemeClr val="tx1"/>
                </a:solidFill>
              </a:rPr>
              <a:t>Sequans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tabLst>
                <a:tab pos="8788400" algn="r"/>
              </a:tabLst>
            </a:pPr>
            <a:r>
              <a:rPr lang="en-US" altLang="ja-JP" b="1" dirty="0"/>
              <a:t>3GPP TSG RAN WG1 Meeting </a:t>
            </a:r>
            <a:r>
              <a:rPr lang="en-US" altLang="ja-JP" b="1" dirty="0" smtClean="0"/>
              <a:t>#90</a:t>
            </a:r>
            <a:r>
              <a:rPr lang="en-US" altLang="ja-JP" b="1" dirty="0"/>
              <a:t>	R1- 17xxxxx</a:t>
            </a:r>
            <a:endParaRPr lang="ja-JP" altLang="ja-JP" b="1" dirty="0"/>
          </a:p>
          <a:p>
            <a:r>
              <a:rPr lang="en-GB" altLang="ja-JP" b="1" dirty="0" smtClean="0"/>
              <a:t>Prague, C</a:t>
            </a:r>
            <a:r>
              <a:rPr lang="en-GB" b="1" dirty="0" smtClean="0"/>
              <a:t>zech Republic, </a:t>
            </a:r>
            <a:r>
              <a:rPr lang="en-GB" altLang="ja-JP" b="1" dirty="0" smtClean="0"/>
              <a:t>21st </a:t>
            </a:r>
            <a:r>
              <a:rPr lang="en-GB" altLang="ja-JP" b="1" dirty="0"/>
              <a:t>– </a:t>
            </a:r>
            <a:r>
              <a:rPr lang="en-GB" altLang="ja-JP" b="1" dirty="0" smtClean="0"/>
              <a:t>25th Aug </a:t>
            </a:r>
            <a:r>
              <a:rPr lang="en-GB" altLang="ja-JP" b="1" dirty="0"/>
              <a:t>2017</a:t>
            </a:r>
            <a:endParaRPr lang="ko-KR" altLang="ko-KR" dirty="0">
              <a:latin typeface="Calibri" panose="020F0502020204030204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0140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dirty="0">
                <a:latin typeface="Calibri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5.2.2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72573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 DL (1)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000" dirty="0" smtClean="0"/>
              <a:t>DL subframes starting at symbol </a:t>
            </a:r>
            <a:r>
              <a:rPr lang="en-US" altLang="zh-CN" sz="2000" dirty="0"/>
              <a:t>4</a:t>
            </a:r>
            <a:r>
              <a:rPr lang="en-US" altLang="zh-CN" sz="2000" dirty="0" smtClean="0"/>
              <a:t> </a:t>
            </a:r>
            <a:r>
              <a:rPr lang="en-US" altLang="zh-CN" sz="2000" dirty="0"/>
              <a:t>and symbol </a:t>
            </a:r>
            <a:r>
              <a:rPr lang="en-US" altLang="zh-CN" sz="2000" dirty="0" smtClean="0"/>
              <a:t>11 </a:t>
            </a:r>
            <a:r>
              <a:rPr lang="en-US" altLang="zh-CN" sz="2000" dirty="0"/>
              <a:t>and </a:t>
            </a:r>
            <a:r>
              <a:rPr lang="en-US" altLang="zh-CN" sz="2000" dirty="0" smtClean="0"/>
              <a:t>ending at </a:t>
            </a:r>
            <a:r>
              <a:rPr lang="en-US" altLang="zh-CN" sz="2000" dirty="0"/>
              <a:t>symbol 13 </a:t>
            </a:r>
            <a:r>
              <a:rPr lang="en-US" altLang="zh-CN" sz="2000" dirty="0" smtClean="0"/>
              <a:t>shall be supported. (full subframe symbol numerology: 0, 13)</a:t>
            </a:r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1919228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08720"/>
          </a:xfrm>
        </p:spPr>
        <p:txBody>
          <a:bodyPr/>
          <a:lstStyle/>
          <a:p>
            <a:r>
              <a:rPr lang="en-US" altLang="zh-CN" dirty="0" smtClean="0"/>
              <a:t>Proposals UL (2)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UL </a:t>
            </a:r>
            <a:r>
              <a:rPr lang="en-US" altLang="zh-CN" sz="2000" dirty="0"/>
              <a:t>subframes </a:t>
            </a:r>
            <a:r>
              <a:rPr lang="en-US" altLang="zh-CN" sz="2000" dirty="0" smtClean="0"/>
              <a:t>starting at symbol 0 and ending at the end of symbol </a:t>
            </a:r>
            <a:r>
              <a:rPr lang="en-US" altLang="zh-CN" sz="2000" dirty="0"/>
              <a:t>3 and symbol 10 </a:t>
            </a:r>
            <a:r>
              <a:rPr lang="en-US" altLang="zh-CN" sz="2000" dirty="0" smtClean="0"/>
              <a:t>respectively shall </a:t>
            </a:r>
            <a:r>
              <a:rPr lang="en-US" altLang="zh-CN" sz="2000" dirty="0"/>
              <a:t>be supported. (full subframe symbol numerology: 0, 13</a:t>
            </a:r>
            <a:r>
              <a:rPr lang="en-US" altLang="zh-CN" sz="2000" dirty="0" smtClean="0"/>
              <a:t>)</a:t>
            </a:r>
          </a:p>
          <a:p>
            <a:r>
              <a:rPr lang="en-US" altLang="zh-CN" sz="2000" dirty="0" smtClean="0"/>
              <a:t>If </a:t>
            </a:r>
            <a:r>
              <a:rPr lang="en-US" altLang="zh-CN" sz="2000" dirty="0"/>
              <a:t>the UE is allowed Mode 1 UL partial subframe transmission at the beginning of symbol #7 of only the first subframe of a set of consecutively allocated subframes, </a:t>
            </a:r>
            <a:r>
              <a:rPr lang="en-US" altLang="zh-CN" sz="2000" dirty="0" smtClean="0"/>
              <a:t>the </a:t>
            </a:r>
            <a:r>
              <a:rPr lang="en-US" altLang="zh-CN" sz="2000" dirty="0"/>
              <a:t>Release 14 Type 2 channel access procedure can be used unchanged.</a:t>
            </a:r>
          </a:p>
          <a:p>
            <a:r>
              <a:rPr lang="en-US" altLang="zh-CN" sz="2000" dirty="0" smtClean="0"/>
              <a:t>If </a:t>
            </a:r>
            <a:r>
              <a:rPr lang="en-US" altLang="zh-CN" sz="2000" dirty="0"/>
              <a:t>the UE is allowed Mode 1 UL partial subframe transmission at the beginning of symbol #7 of every subframe of a set of consecutively allocated subframes, the number of possible LBT attempts by the UE within the shared COT shall be limited to the number of consecutively allocated UL subframes. </a:t>
            </a:r>
          </a:p>
        </p:txBody>
      </p:sp>
    </p:spTree>
    <p:extLst>
      <p:ext uri="{BB962C8B-B14F-4D97-AF65-F5344CB8AC3E}">
        <p14:creationId xmlns:p14="http://schemas.microsoft.com/office/powerpoint/2010/main" val="26380627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4000</TotalTime>
  <Words>202</Words>
  <Application>Microsoft Office PowerPoint</Application>
  <PresentationFormat>On-screen Show (4:3)</PresentationFormat>
  <Paragraphs>11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​​テーマ</vt:lpstr>
      <vt:lpstr>WF on additional DL and UL start and end positions in FeLAA</vt:lpstr>
      <vt:lpstr>Proposals DL (1)</vt:lpstr>
      <vt:lpstr>Proposals UL (2)</vt:lpstr>
    </vt:vector>
  </TitlesOfParts>
  <Company>Broadcom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</dc:title>
  <dc:creator>Broadcom</dc:creator>
  <cp:lastModifiedBy>Broadcom</cp:lastModifiedBy>
  <cp:revision>214</cp:revision>
  <dcterms:created xsi:type="dcterms:W3CDTF">2016-10-06T11:44:35Z</dcterms:created>
  <dcterms:modified xsi:type="dcterms:W3CDTF">2017-08-23T10:14:39Z</dcterms:modified>
</cp:coreProperties>
</file>