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smtClean="0"/>
              <a:t>Frequency Resource Partitioning for </a:t>
            </a:r>
            <a:r>
              <a:rPr lang="en-US" sz="4000" dirty="0"/>
              <a:t>Sidelink Communication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R1-1715027</a:t>
            </a:r>
            <a:endParaRPr lang="en-US" sz="1800" b="1" dirty="0"/>
          </a:p>
          <a:p>
            <a:pPr hangingPunct="1">
              <a:buNone/>
            </a:pPr>
            <a:r>
              <a:rPr lang="en-US" sz="1800" b="1" dirty="0"/>
              <a:t>Prague, Czech Republic, 21st – 25th August </a:t>
            </a:r>
            <a:r>
              <a:rPr lang="en-US" sz="1800" b="1" dirty="0" smtClean="0"/>
              <a:t>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5.2.9.2.3.2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Agreement from RAN1#89</a:t>
            </a:r>
          </a:p>
          <a:p>
            <a:pPr lvl="1"/>
            <a:r>
              <a:rPr lang="en-US" dirty="0" smtClean="0"/>
              <a:t>At least TDM multiplexing between PSCCH and PSSCH is supported from both the Relay and Remote UE transmission perspective.</a:t>
            </a:r>
          </a:p>
          <a:p>
            <a:r>
              <a:rPr lang="en-US" dirty="0" smtClean="0"/>
              <a:t>Conclusion from RAN1#89</a:t>
            </a:r>
          </a:p>
          <a:p>
            <a:pPr lvl="1"/>
            <a:r>
              <a:rPr lang="en-US" dirty="0" smtClean="0"/>
              <a:t>Continue discussion including the impact on specification and possibility to reuse R12-R14 sidelink resource pool configurations</a:t>
            </a:r>
          </a:p>
          <a:p>
            <a:r>
              <a:rPr lang="en-US" dirty="0" smtClean="0"/>
              <a:t>Agreement from RAN1#88bis</a:t>
            </a:r>
          </a:p>
          <a:p>
            <a:pPr lvl="1"/>
            <a:r>
              <a:rPr lang="en-US" dirty="0" smtClean="0"/>
              <a:t>Three sidelink resource configuration options are further </a:t>
            </a:r>
            <a:r>
              <a:rPr lang="en-US" dirty="0" err="1" smtClean="0"/>
              <a:t>analysed</a:t>
            </a:r>
            <a:endParaRPr lang="en-US" dirty="0" smtClean="0"/>
          </a:p>
          <a:p>
            <a:pPr lvl="2"/>
            <a:r>
              <a:rPr lang="en-US" dirty="0" smtClean="0"/>
              <a:t>TDM between PSCCH / PSSCH from UE and system perspective (Similar to R12)</a:t>
            </a:r>
          </a:p>
          <a:p>
            <a:pPr lvl="2"/>
            <a:r>
              <a:rPr lang="en-US" dirty="0" smtClean="0"/>
              <a:t>FDM between PSCCH / PSSCH from UE and system perspective (Similar to R14)</a:t>
            </a:r>
          </a:p>
          <a:p>
            <a:pPr lvl="2"/>
            <a:r>
              <a:rPr lang="en-US" dirty="0" smtClean="0"/>
              <a:t>FDM between PSCCH / PSSCH from system perspective but TDM from UE perspective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Configuration of frequency partitioning of sidelink resource pools is supported</a:t>
            </a:r>
            <a:endParaRPr lang="en-US" dirty="0"/>
          </a:p>
          <a:p>
            <a:pPr lvl="1"/>
            <a:r>
              <a:rPr lang="en-US" dirty="0" smtClean="0"/>
              <a:t>Size of partitions at </a:t>
            </a:r>
            <a:r>
              <a:rPr lang="en-US" dirty="0"/>
              <a:t>least </a:t>
            </a:r>
            <a:r>
              <a:rPr lang="en-US" dirty="0" smtClean="0"/>
              <a:t>include 1 PRB and 6 PRB</a:t>
            </a:r>
          </a:p>
          <a:p>
            <a:pPr lvl="1"/>
            <a:r>
              <a:rPr lang="en-US" dirty="0" smtClean="0"/>
              <a:t>FFS whether one resource pool can have partitions of different sizes (e.g. 1 and 6)</a:t>
            </a:r>
          </a:p>
          <a:p>
            <a:pPr lvl="1"/>
            <a:r>
              <a:rPr lang="en-US" dirty="0" smtClean="0"/>
              <a:t>Partition does not have a gap inside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On-screen Show 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Malgun Gothic</vt:lpstr>
      <vt:lpstr>SimSun</vt:lpstr>
      <vt:lpstr>Arial</vt:lpstr>
      <vt:lpstr>Calibri</vt:lpstr>
      <vt:lpstr>Office Theme</vt:lpstr>
      <vt:lpstr>WF on Frequency Resource Partitioning for Sidelink Communication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2017-08-23T15:19:43Z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