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0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C1B67-A225-4D3E-97D6-B2FB700970C6}" type="datetimeFigureOut">
              <a:rPr lang="zh-CN" altLang="en-US" smtClean="0"/>
              <a:pPr/>
              <a:t>2017/8/23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12200-6266-455F-A675-634BE91ABD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resource selection for CA in V2X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</a:t>
            </a:r>
            <a:r>
              <a:rPr lang="en-US" altLang="zh-CN" dirty="0" smtClean="0"/>
              <a:t>, OPPO, …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01252"/>
            <a:ext cx="9144000" cy="103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ko-KR" b="1" dirty="0">
                <a:latin typeface="Calibri" pitchFamily="34" charset="0"/>
              </a:rPr>
              <a:t>3GPP TSG RAN WG1 Meeting #90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                     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R1-1714943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ko-KR" b="1" dirty="0">
                <a:latin typeface="Calibri" pitchFamily="34" charset="0"/>
              </a:rPr>
              <a:t>Prague, </a:t>
            </a:r>
            <a:r>
              <a:rPr lang="en-US" altLang="ko-KR" b="1" dirty="0" err="1">
                <a:latin typeface="Calibri" pitchFamily="34" charset="0"/>
              </a:rPr>
              <a:t>Czechia</a:t>
            </a:r>
            <a:r>
              <a:rPr lang="en-US" altLang="ko-KR" b="1" dirty="0">
                <a:latin typeface="Calibri" pitchFamily="34" charset="0"/>
              </a:rPr>
              <a:t>, 21st – 25th August, </a:t>
            </a:r>
            <a:r>
              <a:rPr lang="en-US" altLang="ko-KR" b="1" dirty="0" smtClean="0">
                <a:latin typeface="Calibri" pitchFamily="34" charset="0"/>
              </a:rPr>
              <a:t>2017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b="1" dirty="0" smtClean="0">
                <a:latin typeface="Calibri" pitchFamily="34" charset="0"/>
              </a:rPr>
              <a:t>Agenda Item: 5.2.3.1.2</a:t>
            </a:r>
            <a:endParaRPr lang="ko-KR" altLang="ko-KR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2400" dirty="0" smtClean="0"/>
              <a:t>In RAN1 #89 meeting, the following agreements were achieved</a:t>
            </a:r>
          </a:p>
          <a:p>
            <a:pPr lvl="1"/>
            <a:r>
              <a:rPr lang="en-US" altLang="zh-CN" sz="2400" dirty="0" smtClean="0"/>
              <a:t>For RAN1, 3 use cases are considered for CA (Note that all use cases may not necessarily be supported):</a:t>
            </a:r>
            <a:endParaRPr lang="zh-CN" altLang="zh-CN" sz="2400" dirty="0" smtClean="0"/>
          </a:p>
          <a:p>
            <a:pPr lvl="2"/>
            <a:r>
              <a:rPr lang="en-US" altLang="zh-CN" sz="1800" dirty="0" smtClean="0">
                <a:solidFill>
                  <a:srgbClr val="00B050"/>
                </a:solidFill>
              </a:rPr>
              <a:t>(Use case 1)</a:t>
            </a:r>
            <a:r>
              <a:rPr lang="en-US" altLang="zh-CN" sz="1800" dirty="0" smtClean="0"/>
              <a:t>Parallel transmission of MAC PDUs (‘parallel’ means at the same or different transmission time, but on different carriers). The MAC PDU payloads are different. </a:t>
            </a:r>
            <a:endParaRPr lang="zh-CN" altLang="zh-CN" sz="1800" dirty="0" smtClean="0"/>
          </a:p>
          <a:p>
            <a:pPr lvl="2"/>
            <a:r>
              <a:rPr lang="en-US" altLang="zh-CN" sz="1800" dirty="0" smtClean="0">
                <a:solidFill>
                  <a:srgbClr val="00B050"/>
                </a:solidFill>
              </a:rPr>
              <a:t>(Use case 2)</a:t>
            </a:r>
            <a:r>
              <a:rPr lang="en-US" altLang="zh-CN" sz="1800" dirty="0" smtClean="0"/>
              <a:t>Parallel transmission of replicated copies of the same packet (‘parallel’ means at the same or different transmission time, but on different carriers)</a:t>
            </a:r>
            <a:endParaRPr lang="zh-CN" altLang="zh-CN" sz="1800" dirty="0" smtClean="0"/>
          </a:p>
          <a:p>
            <a:pPr lvl="3"/>
            <a:r>
              <a:rPr lang="en-US" altLang="zh-CN" sz="1600" dirty="0" smtClean="0"/>
              <a:t>FFS at which layer replication is done</a:t>
            </a:r>
            <a:endParaRPr lang="zh-CN" altLang="zh-CN" sz="1600" dirty="0" smtClean="0"/>
          </a:p>
          <a:p>
            <a:pPr lvl="2"/>
            <a:r>
              <a:rPr lang="en-US" altLang="zh-CN" sz="1800" dirty="0" smtClean="0">
                <a:solidFill>
                  <a:srgbClr val="00B050"/>
                </a:solidFill>
              </a:rPr>
              <a:t>(Use case 3)</a:t>
            </a:r>
            <a:r>
              <a:rPr lang="en-US" altLang="zh-CN" sz="1800" dirty="0" smtClean="0"/>
              <a:t>Capacity improvements from the receiver perspective</a:t>
            </a:r>
            <a:endParaRPr lang="zh-CN" altLang="zh-CN" sz="1800" dirty="0" smtClean="0"/>
          </a:p>
          <a:p>
            <a:pPr lvl="3"/>
            <a:r>
              <a:rPr lang="en-US" altLang="zh-CN" sz="1600" dirty="0" smtClean="0"/>
              <a:t>Note: From the receiver’s perspective, simultaneous reception over multiple carriers is assumed. From a transmitter’s perspective, transmission occurs over a subset of the available carriers</a:t>
            </a:r>
            <a:endParaRPr lang="zh-CN" altLang="zh-CN" sz="1600" dirty="0" smtClean="0"/>
          </a:p>
          <a:p>
            <a:pPr lvl="3"/>
            <a:r>
              <a:rPr lang="en-US" altLang="zh-CN" sz="1600" dirty="0" smtClean="0"/>
              <a:t>For example, capacity could be increased a UE transmits on a single carrier (which can be different for each UE), but receives over all carriers</a:t>
            </a:r>
            <a:endParaRPr lang="zh-CN" altLang="zh-CN" sz="16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For use case 1 and use case 2, if the intra-band CA is applied, the UE transmitting multiple packets in multiple carriers drops too many reception opportunities due to half-duplex impact.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755576" y="3212976"/>
          <a:ext cx="7716470" cy="1584176"/>
        </p:xfrm>
        <a:graphic>
          <a:graphicData uri="http://schemas.openxmlformats.org/presentationml/2006/ole">
            <p:oleObj spid="_x0000_s2052" name="Visio" r:id="rId3" imgW="5566867" imgH="1139038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The resource selection enhancements should be supported in order to reduce half-duplex impact caused by the parallel transmissions by one </a:t>
            </a:r>
            <a:r>
              <a:rPr lang="en-US" altLang="zh-CN" sz="2400" dirty="0" err="1" smtClean="0"/>
              <a:t>Tx</a:t>
            </a:r>
            <a:r>
              <a:rPr lang="en-US" altLang="zh-CN" sz="2400" dirty="0" smtClean="0"/>
              <a:t> UE from multiple carriers.</a:t>
            </a:r>
          </a:p>
          <a:p>
            <a:pPr lvl="1"/>
            <a:r>
              <a:rPr lang="en-US" altLang="zh-CN" sz="2000" dirty="0" smtClean="0"/>
              <a:t>Enhancement details FFS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253</Words>
  <Application>Microsoft Office PowerPoint</Application>
  <PresentationFormat>全屏显示(4:3)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Visio</vt:lpstr>
      <vt:lpstr>WF on resource selection for CA in V2X </vt:lpstr>
      <vt:lpstr>Background</vt:lpstr>
      <vt:lpstr>Observations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selection for CA in V2X</dc:title>
  <dc:creator>pengying</dc:creator>
  <cp:lastModifiedBy>mateng</cp:lastModifiedBy>
  <cp:revision>9</cp:revision>
  <dcterms:created xsi:type="dcterms:W3CDTF">2017-08-18T02:52:56Z</dcterms:created>
  <dcterms:modified xsi:type="dcterms:W3CDTF">2017-08-23T14:29:56Z</dcterms:modified>
</cp:coreProperties>
</file>