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Code Construction for Polar Code on UL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Qualcomm, Samsung, </a:t>
            </a:r>
            <a:r>
              <a:rPr lang="en-US" dirty="0" err="1">
                <a:solidFill>
                  <a:schemeClr val="tx1"/>
                </a:solidFill>
              </a:rPr>
              <a:t>Tsofun</a:t>
            </a:r>
            <a:r>
              <a:rPr lang="en-US" dirty="0">
                <a:solidFill>
                  <a:schemeClr val="tx1"/>
                </a:solidFill>
              </a:rPr>
              <a:t>, Intel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LG, AT&amp;T, CATT, Fujitsu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DOCOMO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Heron, IAESI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R1-1714938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6861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 Republic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/>
              <a:t>RAN1 NR Ad Hoc#2</a:t>
            </a:r>
          </a:p>
          <a:p>
            <a:pPr lvl="1"/>
            <a:r>
              <a:rPr lang="en-GB" b="1" u="sng" dirty="0"/>
              <a:t>Conclusion</a:t>
            </a:r>
            <a:r>
              <a:rPr lang="en-GB" dirty="0"/>
              <a:t>:</a:t>
            </a:r>
            <a:endParaRPr lang="en-US" sz="3600" dirty="0"/>
          </a:p>
          <a:p>
            <a:pPr lvl="2"/>
            <a:r>
              <a:rPr lang="en-GB" dirty="0"/>
              <a:t>RAN1 will work on a code construction based solution </a:t>
            </a:r>
            <a:r>
              <a:rPr lang="en-GB" dirty="0">
                <a:solidFill>
                  <a:srgbClr val="FF0000"/>
                </a:solidFill>
              </a:rPr>
              <a:t>to deliver early termination benefits </a:t>
            </a:r>
            <a:r>
              <a:rPr lang="en-GB" dirty="0"/>
              <a:t>while achieving the FAR and BLER targets with acceptable complexity at least for the DL</a:t>
            </a:r>
            <a:endParaRPr lang="en-US" sz="3200" dirty="0"/>
          </a:p>
          <a:p>
            <a:pPr lvl="2"/>
            <a:r>
              <a:rPr lang="en-GB" dirty="0"/>
              <a:t>Revisit UL after designing the DL solution. </a:t>
            </a:r>
          </a:p>
          <a:p>
            <a:pPr lvl="1"/>
            <a:r>
              <a:rPr lang="en-GB" b="1" u="sng" dirty="0"/>
              <a:t>Agreement</a:t>
            </a:r>
            <a:r>
              <a:rPr lang="en-GB" dirty="0"/>
              <a:t>: </a:t>
            </a:r>
            <a:endParaRPr lang="en-US" dirty="0"/>
          </a:p>
          <a:p>
            <a:pPr lvl="2"/>
            <a:r>
              <a:rPr lang="en-GB" dirty="0"/>
              <a:t>All companies work together to design for the DL a Single CRC polynomial + </a:t>
            </a:r>
            <a:r>
              <a:rPr lang="en-GB" dirty="0" err="1"/>
              <a:t>Interleaver</a:t>
            </a:r>
            <a:r>
              <a:rPr lang="en-GB" dirty="0"/>
              <a:t> scheme </a:t>
            </a:r>
            <a:r>
              <a:rPr lang="en-GB" dirty="0">
                <a:solidFill>
                  <a:srgbClr val="FF0000"/>
                </a:solidFill>
              </a:rPr>
              <a:t>to deliver early termination benefits</a:t>
            </a:r>
            <a:r>
              <a:rPr lang="en-GB" dirty="0"/>
              <a:t> while achieving the FAR (in presence of AWGN, and in presence of random QPSK, and undetected errors in intended user’s codeword), and BLER targets with acceptable complexity and latency. </a:t>
            </a:r>
            <a:endParaRPr lang="en-US" sz="32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F67D3-23AA-46F2-BCD1-7EE39417B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75BE9-E1CE-4FB2-941F-88F068E40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There is no need of blind detection of UCI. Hence no need of early termination for UCI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59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/>
              <a:t>For UL, (</a:t>
            </a:r>
            <a:r>
              <a:rPr lang="en-GB" dirty="0" err="1"/>
              <a:t>n</a:t>
            </a:r>
            <a:r>
              <a:rPr lang="en-GB" baseline="-25000" dirty="0" err="1"/>
              <a:t>FAR</a:t>
            </a:r>
            <a:r>
              <a:rPr lang="en-GB" dirty="0"/>
              <a:t> + 3) CRC bits are generated by a single CRC polynomial, and attached as a block to the end of info bits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5212</TotalTime>
  <Words>212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Code Construction for Polar Code on UL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158</cp:revision>
  <dcterms:created xsi:type="dcterms:W3CDTF">2006-08-16T00:00:00Z</dcterms:created>
  <dcterms:modified xsi:type="dcterms:W3CDTF">2017-08-24T13:57:08Z</dcterms:modified>
</cp:coreProperties>
</file>