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8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supported use case for CA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</a:t>
            </a:r>
            <a:r>
              <a:rPr lang="en-US" altLang="zh-CN" dirty="0" smtClean="0"/>
              <a:t>OPPO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					</a:t>
            </a:r>
            <a:r>
              <a:rPr lang="en-US" altLang="ko-KR" sz="1800" b="1" dirty="0" smtClean="0"/>
              <a:t>R1-17</a:t>
            </a:r>
            <a:r>
              <a:rPr lang="en-US" altLang="zh-CN" sz="1800" b="1" dirty="0" smtClean="0"/>
              <a:t>14934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August 21-25,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5.2.3.1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At the RAN1#89 meeting, the following agreements were reached for CA of Rel-15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For RAN1, 3 use cases are considered for CA (Note that all use cases may not necessarily be supported):</a:t>
            </a:r>
            <a:endParaRPr lang="zh-CN" altLang="zh-CN" dirty="0" smtClean="0"/>
          </a:p>
          <a:p>
            <a:pPr lvl="1"/>
            <a:r>
              <a:rPr lang="en-US" altLang="zh-CN" i="1" dirty="0" smtClean="0">
                <a:solidFill>
                  <a:srgbClr val="FF0000"/>
                </a:solidFill>
              </a:rPr>
              <a:t>(first case) </a:t>
            </a:r>
            <a:r>
              <a:rPr lang="en-US" altLang="zh-CN" i="1" dirty="0" smtClean="0"/>
              <a:t>Parallel transmission of MAC PDUs (‘parallel’ means at the same or different transmission time, but on different carriers). The MAC PDU payloads are different. </a:t>
            </a:r>
            <a:endParaRPr lang="zh-CN" altLang="zh-CN" dirty="0" smtClean="0"/>
          </a:p>
          <a:p>
            <a:pPr lvl="1"/>
            <a:r>
              <a:rPr lang="en-US" altLang="zh-CN" i="1" dirty="0" smtClean="0">
                <a:solidFill>
                  <a:srgbClr val="FF0000"/>
                </a:solidFill>
              </a:rPr>
              <a:t>(second case) </a:t>
            </a:r>
            <a:r>
              <a:rPr lang="en-US" altLang="zh-CN" i="1" dirty="0" smtClean="0"/>
              <a:t>Parallel transmission of replicated copies of the same packet (‘parallel’ means at the same or different transmission time, but on different carriers)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FFS at which layer replication is done</a:t>
            </a:r>
            <a:endParaRPr lang="zh-CN" altLang="zh-CN" dirty="0" smtClean="0"/>
          </a:p>
          <a:p>
            <a:pPr lvl="1"/>
            <a:r>
              <a:rPr lang="en-US" altLang="zh-CN" i="1" dirty="0" smtClean="0">
                <a:solidFill>
                  <a:srgbClr val="FF0000"/>
                </a:solidFill>
              </a:rPr>
              <a:t>(third case) </a:t>
            </a:r>
            <a:r>
              <a:rPr lang="en-US" altLang="zh-CN" i="1" dirty="0" smtClean="0"/>
              <a:t>Capacity improvements from the receiver perspective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Note: From the receiver’s perspective, simultaneous reception over multiple carriers is assumed. From a transmitter’s perspective, transmission occurs over a subset of the available carriers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For example, capacity could be increased a UE transmits on a single carrier (which can be different for each UE), but receives over all carriers</a:t>
            </a:r>
            <a:endParaRPr lang="zh-CN" altLang="zh-CN" dirty="0" smtClean="0"/>
          </a:p>
          <a:p>
            <a:pPr lvl="1"/>
            <a:endParaRPr lang="zh-CN" altLang="zh-CN" sz="1800" i="1" dirty="0" smtClean="0"/>
          </a:p>
          <a:p>
            <a:endParaRPr lang="en-US" altLang="zh-CN" sz="1800" i="1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For the three CA use cases identified in RAN1#89</a:t>
            </a:r>
          </a:p>
          <a:p>
            <a:pPr lvl="1"/>
            <a:r>
              <a:rPr lang="en-GB" altLang="zh-CN" dirty="0" smtClean="0"/>
              <a:t>First and third use case are prioritized in RAN1</a:t>
            </a:r>
            <a:r>
              <a:rPr lang="en-GB" altLang="zh-CN" i="1" dirty="0" smtClean="0"/>
              <a:t>.</a:t>
            </a:r>
          </a:p>
          <a:p>
            <a:pPr lvl="1"/>
            <a:r>
              <a:rPr lang="en-GB" altLang="zh-CN" dirty="0" smtClean="0"/>
              <a:t>For the second case, </a:t>
            </a:r>
            <a:r>
              <a:rPr lang="en-US" altLang="zh-CN" dirty="0" smtClean="0"/>
              <a:t>packet duplication can be done at higher layers (up to RAN2 to decide).</a:t>
            </a:r>
          </a:p>
          <a:p>
            <a:r>
              <a:rPr lang="en-US" altLang="zh-CN" dirty="0" smtClean="0"/>
              <a:t>Send an LS to RAN2 to inform them of the decision. </a:t>
            </a:r>
            <a:endParaRPr lang="zh-CN" altLang="zh-CN" dirty="0" smtClean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Microsoft Office PowerPoint</Application>
  <PresentationFormat>全屏显示(4:3)</PresentationFormat>
  <Paragraphs>21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supported use case for CA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2017-08-23T07:20:39Z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(3)J3Z99f/EBAaT8Qgk7p6e8bXpmPKXCranv1sfZFeJgjas1QwSycbngyPLWtnOLy8YoJH3l4vn
I6yOAteEIqtuv8A5IST3kYK35Yq/LwIfEhMF3XyvtEvaW2qkkm8A2oNEWxZxWYs9mUPNW9ND
joI1mIHsjIkdCKicgP26mhp+MNN8GDd3fs26/RzVRb5gkybpGvrjDwld0vKKt9CIk1AmpRhA
dRXWve8It9h1t0Bf2o</vt:lpwstr>
  </property>
  <property fmtid="{D5CDD505-2E9C-101B-9397-08002B2CF9AE}" pid="9" name="_2015_ms_pID_7253431">
    <vt:lpwstr>coHVxDha6YKXAFPyJa98Bo/zHOMbrUnFvK/tia17lB7jawPihzsrL6
pXw6uExI5O3EC8YHfdUSePVwQQlBeWVhy0UYbJboc94a9ZddPWODPblx1QcNDsoahf311QL/
9u1eA+vPFlOBX/nXvK4hjVpk6+hTDA67FwzJaozNH0t6NiiBHjP6kLHCcxfGLExvHV89gVOL
cwn3u3xAIQc4hmxKn9utX+Q7a17OQR11oz9c</vt:lpwstr>
  </property>
  <property fmtid="{D5CDD505-2E9C-101B-9397-08002B2CF9AE}" pid="10" name="_2015_ms_pID_7253432">
    <vt:lpwstr>/g==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1503472802</vt:lpwstr>
  </property>
</Properties>
</file>