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11" r:id="rId3"/>
    <p:sldId id="31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안민기/선임연구원/차세대표준(연)ACS팀(minki.ahn@lge.com)" initials="안" lastIdx="1" clrIdx="0">
    <p:extLst>
      <p:ext uri="{19B8F6BF-5375-455C-9EA6-DF929625EA0E}">
        <p15:presenceInfo xmlns:p15="http://schemas.microsoft.com/office/powerpoint/2012/main" userId="S-1-5-21-2543426832-1914326140-3112152631-1691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874" y="5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beam failure conditions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Samsung, </a:t>
            </a:r>
            <a:r>
              <a:rPr lang="en-US" altLang="ja-JP" dirty="0" smtClean="0">
                <a:solidFill>
                  <a:schemeClr val="tx1"/>
                </a:solidFill>
              </a:rPr>
              <a:t>OPPO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R1-1714931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4074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 smtClean="0"/>
              <a:t>meeting #90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Prague</a:t>
            </a:r>
            <a:r>
              <a:rPr lang="en-US" altLang="zh-CN" dirty="0"/>
              <a:t>, Czech Republic, </a:t>
            </a:r>
            <a:r>
              <a:rPr lang="en-US" altLang="zh-CN" dirty="0" smtClean="0"/>
              <a:t>21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</a:t>
            </a:r>
            <a:r>
              <a:rPr lang="en-US" altLang="zh-CN" dirty="0"/>
              <a:t>– </a:t>
            </a:r>
            <a:r>
              <a:rPr lang="en-US" altLang="zh-CN" dirty="0" smtClean="0"/>
              <a:t>25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Aug.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6.1.2.2.7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altLang="ko-KR" dirty="0" smtClean="0"/>
              <a:t>Working assumption: </a:t>
            </a:r>
          </a:p>
          <a:p>
            <a:pPr lvl="1"/>
            <a:r>
              <a:rPr lang="en-US" altLang="ko-KR" dirty="0" smtClean="0"/>
              <a:t>Support </a:t>
            </a:r>
            <a:r>
              <a:rPr lang="en-US" altLang="ko-KR" dirty="0"/>
              <a:t>at least the following triggering condition(s) for beam failure recovery request transmission:</a:t>
            </a:r>
            <a:endParaRPr lang="ko-KR" altLang="ko-KR"/>
          </a:p>
          <a:p>
            <a:pPr lvl="2"/>
            <a:r>
              <a:rPr lang="en-US" altLang="ko-KR" dirty="0"/>
              <a:t>Condition 1: when beam failure is detected and candidate beam is identified at least for the case when only CSI-RS is used for new candidate beam identification</a:t>
            </a:r>
            <a:endParaRPr lang="ko-KR" altLang="ko-KR"/>
          </a:p>
          <a:p>
            <a:pPr lvl="2"/>
            <a:r>
              <a:rPr lang="en-US" altLang="ko-KR" dirty="0"/>
              <a:t>FFS Condition 2: Beam failure is detected alone at least for the case of no reciprocity</a:t>
            </a:r>
            <a:endParaRPr lang="ko-KR" altLang="ko-KR"/>
          </a:p>
          <a:p>
            <a:pPr lvl="3"/>
            <a:r>
              <a:rPr lang="en-US" altLang="ko-KR" dirty="0"/>
              <a:t>FFS how the recovery request is transmitted without knowledge of candidate beam</a:t>
            </a:r>
            <a:endParaRPr lang="ko-KR" altLang="ko-KR"/>
          </a:p>
          <a:p>
            <a:pPr lvl="2"/>
            <a:r>
              <a:rPr lang="en-US" altLang="ko-KR" dirty="0"/>
              <a:t>Note: if both conditions are supported, which triggering condition to use by UE also depends on both </a:t>
            </a:r>
            <a:r>
              <a:rPr lang="en-US" altLang="ko-KR" dirty="0" err="1"/>
              <a:t>gNB</a:t>
            </a:r>
            <a:r>
              <a:rPr lang="en-US" altLang="ko-KR" dirty="0"/>
              <a:t> configuration and UE </a:t>
            </a:r>
            <a:r>
              <a:rPr lang="en-US" altLang="ko-KR" dirty="0" smtClean="0"/>
              <a:t>capability</a:t>
            </a:r>
          </a:p>
          <a:p>
            <a:pPr lvl="0"/>
            <a:r>
              <a:rPr lang="en-US" altLang="ko-KR" dirty="0"/>
              <a:t>Support the following channel(s) for beam failure recovery request transmission:</a:t>
            </a:r>
            <a:endParaRPr lang="ko-KR" altLang="ko-KR"/>
          </a:p>
          <a:p>
            <a:pPr lvl="1"/>
            <a:r>
              <a:rPr lang="en-US" altLang="ko-KR" dirty="0"/>
              <a:t>Non-contention based channel based on PRACH, which uses a resource orthogonal to resources of other PRACH transmissions, at least for the FDM case</a:t>
            </a:r>
            <a:endParaRPr lang="ko-KR" altLang="ko-KR"/>
          </a:p>
          <a:p>
            <a:pPr lvl="1"/>
            <a:r>
              <a:rPr lang="en-US" altLang="ko-KR" dirty="0" smtClean="0"/>
              <a:t>Support </a:t>
            </a:r>
            <a:r>
              <a:rPr lang="en-US" altLang="ko-KR" dirty="0"/>
              <a:t>using PUCCH for beam failure recovery request transmission</a:t>
            </a:r>
            <a:endParaRPr lang="ko-KR" altLang="ko-KR"/>
          </a:p>
          <a:p>
            <a:endParaRPr lang="ko-KR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023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/>
          </a:bodyPr>
          <a:lstStyle/>
          <a:p>
            <a:r>
              <a:rPr lang="en-US" altLang="ko-KR" dirty="0" smtClean="0"/>
              <a:t>NR supports the following trigger conditions for beam failure recovery request transmission:</a:t>
            </a:r>
          </a:p>
          <a:p>
            <a:pPr lvl="1"/>
            <a:r>
              <a:rPr lang="en-US" altLang="ko-KR" dirty="0" smtClean="0"/>
              <a:t>Condition 1: all configured PDCCH beams are failed and at least one new candidate beam is identified.</a:t>
            </a:r>
          </a:p>
          <a:p>
            <a:pPr lvl="1"/>
            <a:r>
              <a:rPr lang="en-US" altLang="ko-KR" dirty="0" smtClean="0"/>
              <a:t>Condition 2: a subset of configure PDCCH beams are failed.</a:t>
            </a:r>
          </a:p>
          <a:p>
            <a:r>
              <a:rPr lang="en-US" altLang="ko-KR" dirty="0" smtClean="0"/>
              <a:t>For beam recovery request:</a:t>
            </a:r>
          </a:p>
          <a:p>
            <a:pPr lvl="1"/>
            <a:r>
              <a:rPr lang="en-US" altLang="ko-KR" dirty="0" smtClean="0"/>
              <a:t>Non-contention </a:t>
            </a:r>
            <a:r>
              <a:rPr lang="en-US" altLang="ko-KR" dirty="0"/>
              <a:t>based channel based on PRACH </a:t>
            </a:r>
            <a:r>
              <a:rPr lang="en-US" altLang="ko-KR" dirty="0" smtClean="0"/>
              <a:t>is used for trigger condition 1.</a:t>
            </a:r>
          </a:p>
          <a:p>
            <a:pPr lvl="1"/>
            <a:r>
              <a:rPr lang="en-US" altLang="ko-KR" dirty="0" smtClean="0"/>
              <a:t>PUCCH channel is used for trigger condition 2.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3955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21066</TotalTime>
  <Words>251</Words>
  <Application>Microsoft Office PowerPoint</Application>
  <PresentationFormat>화면 슬라이드 쇼(4:3)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beam failure conditions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Minki(LGE)</cp:lastModifiedBy>
  <cp:revision>470</cp:revision>
  <dcterms:created xsi:type="dcterms:W3CDTF">2016-03-24T01:14:08Z</dcterms:created>
  <dcterms:modified xsi:type="dcterms:W3CDTF">2017-08-23T07:52:59Z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