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8" r:id="rId6"/>
    <p:sldId id="28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93B4-E1DB-4CED-AC45-3FCFEC9012B9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6A50-274C-4892-9688-21EFE2785C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5C18-B4A8-4047-AAB8-0CB384D35048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7386-27CC-4A81-B77E-A8049939BD4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E18C-7E90-4E21-B87A-D76691CFF6B2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90ED-518C-4ED5-90B7-F620192ADE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204C-B1F4-4D6C-A626-2566D0E289A0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3103-323C-4222-836F-3D2EB92B70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4E5C-1C51-45D0-AFB8-31797E8FA43F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107B-2DE5-4DB2-AE0D-97ABEFF31C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1D45-D156-413B-98CB-97EC07D7388C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232F-5A90-458F-A224-A161FE6284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50DA-39AF-449F-95C8-2244280BB481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E20A-21A8-40B5-9BBB-FE3335E1D6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353C-D4F8-4AC8-9F7D-242ED0630EF6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086-9A66-4B50-AF49-9D6D25166B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8F82-6BBB-4B98-9540-2D07BC2D9275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19860-CEFB-4B09-9A7D-88F56CC09D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9AAC-B03D-4975-B677-44EE95CC096D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E32-FDFF-4DE4-9958-B252CA8145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020D6-74F0-4DB3-B8B6-228F8A098139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134D-C12E-4676-8D1A-7A870E175B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D1FECD5-3910-4879-AE30-9D60C36D5337}" type="datetimeFigureOut">
              <a:rPr lang="en-US" altLang="ko-KR"/>
              <a:pPr>
                <a:defRPr/>
              </a:pPr>
              <a:t>8/22/2017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16222A1-37BB-44E7-ACE1-9612AADD6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8077200" cy="1831975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WF on multiple starting positions in a </a:t>
            </a:r>
            <a:r>
              <a:rPr lang="en-US" altLang="en-US" sz="3600" dirty="0" err="1" smtClean="0"/>
              <a:t>subframe</a:t>
            </a:r>
            <a:r>
              <a:rPr lang="en-US" altLang="en-US" sz="3600" dirty="0" smtClean="0"/>
              <a:t> for uplink in </a:t>
            </a:r>
            <a:r>
              <a:rPr lang="en-US" altLang="en-US" sz="3600" dirty="0" err="1" smtClean="0"/>
              <a:t>FeLAA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Huawei, HiSilicon,</a:t>
            </a:r>
            <a:r>
              <a:rPr lang="en-GB" altLang="zh-CN" sz="2800" dirty="0" smtClean="0">
                <a:solidFill>
                  <a:schemeClr val="tx1"/>
                </a:solidFill>
              </a:rPr>
              <a:t> [Nokia],[…]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8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#90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R1-1714904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000" b="1" dirty="0" smtClean="0"/>
              <a:t>Prague, Czech Republic</a:t>
            </a:r>
          </a:p>
          <a:p>
            <a:r>
              <a:rPr lang="en-GB" altLang="zh-CN" sz="2000" b="1" dirty="0" smtClean="0"/>
              <a:t>21st – 25th August, 2017</a:t>
            </a:r>
            <a:endParaRPr lang="en-US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zh-CN" dirty="0" smtClean="0">
                <a:solidFill>
                  <a:srgbClr val="FF0000"/>
                </a:solidFill>
              </a:rPr>
              <a:t>5.2.2.2</a:t>
            </a:r>
            <a:endParaRPr lang="en-US" altLang="ko-KR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r>
              <a:rPr lang="en-GB" altLang="zh-CN" dirty="0" smtClean="0"/>
              <a:t>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In the RAN1 meeting #89, the following agreements were achieved: </a:t>
            </a:r>
          </a:p>
          <a:p>
            <a:pPr lvl="1"/>
            <a:r>
              <a:rPr lang="en-US" altLang="zh-CN" dirty="0" smtClean="0"/>
              <a:t>UL partial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transmission starting at symbol #7 is supported with both following modes  Mode 1 and Mode 2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Mode 1. The UE may start at a Rel-14 starting point or at symbol #7 depending on e.g. the outcome of LBT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TBS is determined as for the full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regardless of the starting point (i.e. no TBS scaling)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channel access within shared COT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how to indicate to which UL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this applies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UCI mapping, if supported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Mode 2. The UL grant indicates starting position at number #7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additional starting points between symbols #7 and #8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TB(s) is rate matched into the second slot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TBS Scaling is used similarly as in FS2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TBS scaling details 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UCI mapping, if supported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5105400"/>
          </a:xfrm>
        </p:spPr>
        <p:txBody>
          <a:bodyPr/>
          <a:lstStyle/>
          <a:p>
            <a:pPr eaLnBrk="1" hangingPunct="1"/>
            <a:r>
              <a:rPr lang="en-US" altLang="zh-CN" sz="2400" b="1" dirty="0" smtClean="0"/>
              <a:t>UL </a:t>
            </a:r>
            <a:r>
              <a:rPr lang="en-US" altLang="zh-CN" sz="2400" b="1" dirty="0" err="1" smtClean="0"/>
              <a:t>subframes</a:t>
            </a:r>
            <a:r>
              <a:rPr lang="en-US" altLang="zh-CN" sz="2400" b="1" dirty="0" smtClean="0"/>
              <a:t> which are allowed to apply Mode 1 transmission should be indicated to UE.</a:t>
            </a:r>
          </a:p>
          <a:p>
            <a:pPr eaLnBrk="1" hangingPunct="1"/>
            <a:r>
              <a:rPr lang="en-US" altLang="zh-CN" sz="2400" b="1" dirty="0" smtClean="0"/>
              <a:t>Indicating schemes for UL </a:t>
            </a:r>
            <a:r>
              <a:rPr lang="en-US" altLang="zh-CN" sz="2400" b="1" dirty="0" err="1" smtClean="0"/>
              <a:t>subframes</a:t>
            </a:r>
            <a:r>
              <a:rPr lang="en-US" altLang="zh-CN" sz="2400" b="1" dirty="0" smtClean="0"/>
              <a:t> which are allowed to apply Mode 1 transmission </a:t>
            </a:r>
          </a:p>
          <a:p>
            <a:pPr lvl="1" eaLnBrk="1" hangingPunct="1"/>
            <a:r>
              <a:rPr lang="en-US" altLang="zh-CN" sz="2400" b="1" dirty="0" smtClean="0"/>
              <a:t>Option 1: RRC configuration in the means of </a:t>
            </a:r>
            <a:r>
              <a:rPr lang="en-US" altLang="zh-CN" sz="2400" b="1" dirty="0" err="1" smtClean="0"/>
              <a:t>subframes</a:t>
            </a:r>
            <a:r>
              <a:rPr lang="en-US" altLang="zh-CN" sz="2400" b="1" dirty="0" smtClean="0"/>
              <a:t> window </a:t>
            </a:r>
          </a:p>
          <a:p>
            <a:pPr lvl="1" eaLnBrk="1" hangingPunct="1"/>
            <a:r>
              <a:rPr lang="en-US" altLang="zh-CN" sz="2400" b="1" dirty="0" smtClean="0"/>
              <a:t>Option 2: </a:t>
            </a:r>
            <a:r>
              <a:rPr lang="en-US" altLang="en-US" sz="2400" b="1" dirty="0" smtClean="0"/>
              <a:t>MAC-CE configuration for the permitted </a:t>
            </a:r>
            <a:r>
              <a:rPr lang="en-US" altLang="en-US" sz="2400" b="1" dirty="0" err="1" smtClean="0"/>
              <a:t>subframes</a:t>
            </a:r>
            <a:endParaRPr lang="en-US" altLang="zh-CN" sz="2400" b="1" dirty="0" smtClean="0"/>
          </a:p>
          <a:p>
            <a:pPr lvl="1" eaLnBrk="1" hangingPunct="1"/>
            <a:r>
              <a:rPr lang="en-US" altLang="zh-CN" sz="2400" b="1" dirty="0" smtClean="0"/>
              <a:t>Option 3: Be dynamically indicated in the UL grant </a:t>
            </a:r>
          </a:p>
          <a:p>
            <a:pPr lvl="1" eaLnBrk="1" hangingPunct="1"/>
            <a:r>
              <a:rPr lang="en-US" altLang="en-US" sz="2400" b="1" dirty="0" smtClean="0"/>
              <a:t>FFS: others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513F53-F9F6-48A3-9A98-CF53767383C4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7303</TotalTime>
  <Words>255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multiple starting positions in a subframe for uplink in FeLAA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x00206970</cp:lastModifiedBy>
  <cp:revision>430</cp:revision>
  <dcterms:created xsi:type="dcterms:W3CDTF">2006-08-16T00:00:00Z</dcterms:created>
  <dcterms:modified xsi:type="dcterms:W3CDTF">2017-08-22T15:51:32Z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(3)huXYdD2SGhoq6CP2CZcv1357pu5XstGIz1jlyWc9n+ys9CvPcmJbe0prrKwUYdDgMpm2SqXg
r1oVfOkXFj2dp/EIpRWMW0X3eqpSh52KtOOwV/LXuIxjaJIxFe7fenwVCqmPQNpBhKi/EIkd
F/JQurgyADzZz3GTdYbOGR7aISdsmGD5vMvmkoM8RboXutIgphFA52oqKMm2mVwPsxgm2Cnq
LU+PdYcUd+c/BUYul0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NWPK2TvrdT1a5OBM7H8OWD7fNN9Fi78WBuahJXJ2PBJG2FfoanvBz0
ZwmaU0vw1Qd4eereBjThDF57NWAZba3uQdj62i0WpME3kJqLQMlF8ayXfKZzOZbW2iCEy9jW
CseVWYHG/0MqT7N0nXxR5tTshzVhLN7RDGEm0ObBnZR/RmkTRGTP24LzxTVKy8rE9nljvHNE
zUPwrYHYbmVR1LQlouAlgAEFqSDah9q6Rmi9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EWjYuZbbIsNZxjnfyh2PvLXB9fk3MQF1M8oO
NUpA5IeH0vhjAqN6Z/JRVd9e8lC1pCfwvo26gTuI15ht/FiuDd4=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1462774507</vt:lpwstr>
  </property>
</Properties>
</file>