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br>
              <a:rPr lang="en-US" altLang="ja-JP" dirty="0" smtClean="0"/>
            </a:br>
            <a:r>
              <a:rPr lang="en-US" altLang="ja-JP" dirty="0" smtClean="0"/>
              <a:t>power sharing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Huawei,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R1-1714888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572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</a:t>
            </a:r>
            <a:r>
              <a:rPr lang="en-US" altLang="ja-JP" sz="2400" dirty="0" smtClean="0"/>
              <a:t>Republic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21th </a:t>
            </a:r>
            <a:r>
              <a:rPr lang="en-US" altLang="ja-JP" sz="2400" dirty="0"/>
              <a:t>- 25th August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6.1.7.1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sz="2000" b="1" u="sng" dirty="0">
                <a:highlight>
                  <a:srgbClr val="00FF00"/>
                </a:highlight>
                <a:ea typeface="ＭＳ 明朝"/>
                <a:cs typeface="Times New Roman"/>
              </a:rPr>
              <a:t>Agreements</a:t>
            </a:r>
            <a:r>
              <a:rPr lang="en-GB" altLang="ja-JP" sz="2000" b="1" u="sng" dirty="0">
                <a:ea typeface="ＭＳ 明朝"/>
                <a:cs typeface="Times New Roman"/>
              </a:rPr>
              <a:t>:</a:t>
            </a:r>
            <a:endParaRPr lang="ja-JP" altLang="ja-JP" sz="2000" dirty="0">
              <a:ea typeface="Batang"/>
              <a:cs typeface="Times New Roman"/>
            </a:endParaRPr>
          </a:p>
          <a:p>
            <a:pPr lvl="0"/>
            <a:r>
              <a:rPr lang="en-GB" altLang="ja-JP" sz="2000" dirty="0" smtClean="0"/>
              <a:t>Regarding </a:t>
            </a:r>
            <a:r>
              <a:rPr lang="en-GB" altLang="ja-JP" sz="2000" dirty="0"/>
              <a:t>power sharing for LTE-NR dual connectivity, support at least semi-static power sharing between LTE and NR</a:t>
            </a:r>
            <a:endParaRPr lang="ja-JP" altLang="ja-JP" sz="2000" dirty="0"/>
          </a:p>
          <a:p>
            <a:pPr lvl="1"/>
            <a:r>
              <a:rPr lang="en-GB" altLang="ja-JP" sz="1800" dirty="0"/>
              <a:t>FFS details</a:t>
            </a:r>
            <a:endParaRPr lang="ja-JP" altLang="ja-JP" sz="1800" dirty="0"/>
          </a:p>
          <a:p>
            <a:pPr lvl="1"/>
            <a:r>
              <a:rPr lang="en-GB" altLang="ja-JP" sz="1800" dirty="0"/>
              <a:t>Discuss further whether or not to support dynamic power sharing between LTE and NR</a:t>
            </a:r>
            <a:endParaRPr lang="ja-JP" altLang="ja-JP" sz="1800" dirty="0"/>
          </a:p>
          <a:p>
            <a:pPr lvl="1"/>
            <a:r>
              <a:rPr lang="en-GB" altLang="ja-JP" sz="1800" dirty="0"/>
              <a:t>Discuss further impacts due to other factors, e.g., different TTI lengths, channel/service types, synchronous vs. asynchronous, different processing latency for LTE vs. NR, assumption regarding communication between NR vs. LTE at UE, specification impact to LTE (if any) and/or NR, etc. </a:t>
            </a:r>
            <a:endParaRPr lang="ja-JP" altLang="ja-JP" sz="18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/>
          </a:bodyPr>
          <a:lstStyle/>
          <a:p>
            <a:r>
              <a:rPr lang="en-US" altLang="ja-JP" sz="2000" dirty="0" smtClean="0"/>
              <a:t>When </a:t>
            </a:r>
            <a:r>
              <a:rPr lang="en-US" altLang="ja-JP" sz="2000" dirty="0"/>
              <a:t>UE knows in advance that there will be unused power in a CG, the unused power can </a:t>
            </a:r>
            <a:r>
              <a:rPr lang="en-US" altLang="ja-JP" sz="2000" dirty="0" smtClean="0"/>
              <a:t>be used </a:t>
            </a:r>
            <a:r>
              <a:rPr lang="en-US" altLang="ja-JP" sz="2000" dirty="0"/>
              <a:t>for other CG(s)</a:t>
            </a:r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4070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</TotalTime>
  <Words>147</Words>
  <Application>Microsoft Office PowerPoint</Application>
  <PresentationFormat>画面に合わせる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 power sharing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181</cp:revision>
  <dcterms:created xsi:type="dcterms:W3CDTF">2017-01-16T18:53:25Z</dcterms:created>
  <dcterms:modified xsi:type="dcterms:W3CDTF">2017-08-22T16:49:12Z</dcterms:modified>
</cp:coreProperties>
</file>