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82" r:id="rId3"/>
    <p:sldId id="287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70" d="100"/>
          <a:sy n="70" d="100"/>
        </p:scale>
        <p:origin x="175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493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Agreements: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cross link interference mitigation,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UE-UE measurement and reporting, and TRP-TRP measurement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Details FFS, including at least the RS for measurement, the metric for measurement (e.g., RSRP), long-term vs. short-term, etc., especially considering consistency with other NR topics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Aim in RAN1#89 to come up with detailed option(s) including potential down-selecting from the list concluded from the SI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Once the detailed option(s) is available, decide whether or to support this feature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case of TRP-TRP measurement, study whether or not there is additional RAN1 specification impact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other aspects, e.g., power control, sensing, timing related handling, etc.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0E52A-A577-4F2A-B98C-B17CB3BAFEA5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8428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02523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WF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on </a:t>
            </a:r>
            <a:r>
              <a:rPr lang="en-US" altLang="zh-CN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codeword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 mapping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sz="2800" dirty="0" err="1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MediaTek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, ZTE, </a:t>
            </a:r>
            <a:r>
              <a:rPr lang="en-US" altLang="zh-CN" sz="28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Vivvo</a:t>
            </a:r>
            <a:endParaRPr lang="en-GB" altLang="zh-CN" sz="2800" dirty="0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6200" y="180201"/>
            <a:ext cx="906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#90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                   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en-US" altLang="zh-CN" sz="1800" b="1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R1-1714879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None/>
            </a:pP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Prague, Czech, August 21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st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– 25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2017</a:t>
            </a:r>
            <a:endParaRPr lang="zh-CN" altLang="zh-CN" sz="1800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28600" y="1093432"/>
            <a:ext cx="2505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6</a:t>
            </a:r>
            <a:r>
              <a:rPr lang="en-US" altLang="ko-KR" sz="1800" dirty="0" smtClean="0">
                <a:latin typeface="Arial" panose="020B0604020202020204" pitchFamily="34" charset="0"/>
              </a:rPr>
              <a:t>.1.2.1.1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</a:p>
        </p:txBody>
      </p:sp>
      <p:sp>
        <p:nvSpPr>
          <p:cNvPr id="2" name="矩形 1"/>
          <p:cNvSpPr/>
          <p:nvPr/>
        </p:nvSpPr>
        <p:spPr>
          <a:xfrm>
            <a:off x="380999" y="1143000"/>
            <a:ext cx="856503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Working assumption:</a:t>
            </a:r>
            <a:endParaRPr lang="en-US" dirty="0"/>
          </a:p>
          <a:p>
            <a:pPr lvl="0"/>
            <a:r>
              <a:rPr lang="en-US" dirty="0"/>
              <a:t>In NR, support at least the following mapping order for modulated symbol stream to the allocated resource for DL data channel </a:t>
            </a:r>
          </a:p>
          <a:p>
            <a:pPr lvl="1"/>
            <a:r>
              <a:rPr lang="en-US" dirty="0"/>
              <a:t>First across layers associated with the </a:t>
            </a:r>
            <a:r>
              <a:rPr lang="en-US" dirty="0" err="1"/>
              <a:t>codeword</a:t>
            </a:r>
            <a:r>
              <a:rPr lang="en-US" dirty="0"/>
              <a:t>, then across subcarriers (frequency) and then across OFDM symbols (time)</a:t>
            </a:r>
          </a:p>
          <a:p>
            <a:pPr lvl="1"/>
            <a:r>
              <a:rPr lang="en-US" dirty="0"/>
              <a:t>FFS whether the resource is associated with a CW or with a CB group</a:t>
            </a:r>
          </a:p>
          <a:p>
            <a:pPr lvl="0"/>
            <a:r>
              <a:rPr lang="en-US" dirty="0"/>
              <a:t>FFS other schemes (e.g., Layer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Time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Frequency, Time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Frequency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Layer, Frequency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Layer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Time)</a:t>
            </a:r>
          </a:p>
          <a:p>
            <a:pPr lvl="1"/>
            <a:r>
              <a:rPr lang="en-US" dirty="0"/>
              <a:t>If so, details of configuration </a:t>
            </a:r>
            <a:r>
              <a:rPr lang="en-US" dirty="0" err="1"/>
              <a:t>signalling</a:t>
            </a:r>
            <a:r>
              <a:rPr lang="en-US" dirty="0"/>
              <a:t>, e.g. RRC, DCI</a:t>
            </a:r>
          </a:p>
          <a:p>
            <a:pPr lvl="1"/>
            <a:r>
              <a:rPr lang="en-US" dirty="0"/>
              <a:t>Companies are strongly encouraged to perform evaluations especially for high-speed scenarios, and interference limited/varying </a:t>
            </a:r>
            <a:r>
              <a:rPr lang="en-US" dirty="0" smtClean="0"/>
              <a:t>scenarios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en-US" altLang="zh-CN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5029200"/>
          </a:xfrm>
        </p:spPr>
        <p:txBody>
          <a:bodyPr>
            <a:normAutofit/>
          </a:bodyPr>
          <a:lstStyle/>
          <a:p>
            <a:pPr lvl="0"/>
            <a:r>
              <a:rPr lang="en-GB" sz="2800" dirty="0" smtClean="0"/>
              <a:t>For the coordinated transmission with single PDSCH, the following CW to resource mapping should be supported:</a:t>
            </a:r>
          </a:p>
          <a:p>
            <a:pPr lvl="1"/>
            <a:r>
              <a:rPr lang="en-GB" altLang="zh-CN" sz="2400" dirty="0" smtClean="0"/>
              <a:t>In case of single CW:</a:t>
            </a:r>
            <a:endParaRPr lang="en-GB" sz="2400" dirty="0" smtClean="0"/>
          </a:p>
          <a:p>
            <a:pPr lvl="2"/>
            <a:r>
              <a:rPr lang="en-GB" sz="2000" dirty="0" smtClean="0"/>
              <a:t>Layer </a:t>
            </a:r>
            <a:r>
              <a:rPr lang="en-GB" sz="2000" dirty="0"/>
              <a:t>group 1 </a:t>
            </a:r>
            <a:r>
              <a:rPr lang="en-GB" sz="2000" dirty="0">
                <a:sym typeface="Wingdings" panose="05000000000000000000" pitchFamily="2" charset="2"/>
              </a:rPr>
              <a:t></a:t>
            </a:r>
            <a:r>
              <a:rPr lang="en-GB" sz="2000" dirty="0"/>
              <a:t> Frequency </a:t>
            </a:r>
            <a:r>
              <a:rPr lang="en-GB" sz="2000" dirty="0">
                <a:sym typeface="Wingdings" panose="05000000000000000000" pitchFamily="2" charset="2"/>
              </a:rPr>
              <a:t></a:t>
            </a:r>
            <a:r>
              <a:rPr lang="en-GB" sz="2000" dirty="0"/>
              <a:t> </a:t>
            </a:r>
            <a:r>
              <a:rPr lang="en-GB" sz="2000" dirty="0" smtClean="0"/>
              <a:t>Time</a:t>
            </a:r>
            <a:r>
              <a:rPr lang="en-GB" altLang="zh-CN" sz="2000" dirty="0" smtClean="0">
                <a:sym typeface="Wingdings" panose="05000000000000000000" pitchFamily="2" charset="2"/>
              </a:rPr>
              <a:t>  </a:t>
            </a:r>
            <a:r>
              <a:rPr lang="en-GB" sz="2000" dirty="0" smtClean="0"/>
              <a:t>Layer </a:t>
            </a:r>
            <a:r>
              <a:rPr lang="en-GB" sz="2000" dirty="0"/>
              <a:t>group 2 </a:t>
            </a:r>
            <a:r>
              <a:rPr lang="en-GB" sz="2000" dirty="0">
                <a:sym typeface="Wingdings" panose="05000000000000000000" pitchFamily="2" charset="2"/>
              </a:rPr>
              <a:t></a:t>
            </a:r>
            <a:r>
              <a:rPr lang="en-GB" sz="2000" dirty="0"/>
              <a:t> Frequency </a:t>
            </a:r>
            <a:r>
              <a:rPr lang="en-GB" sz="2000" dirty="0">
                <a:sym typeface="Wingdings" panose="05000000000000000000" pitchFamily="2" charset="2"/>
              </a:rPr>
              <a:t></a:t>
            </a:r>
            <a:r>
              <a:rPr lang="en-GB" sz="2000" dirty="0"/>
              <a:t> </a:t>
            </a:r>
            <a:r>
              <a:rPr lang="en-GB" sz="2000" dirty="0" smtClean="0"/>
              <a:t>Time</a:t>
            </a:r>
            <a:endParaRPr lang="en-GB" altLang="zh-CN" sz="2000" strike="sngStrike" dirty="0" smtClean="0"/>
          </a:p>
          <a:p>
            <a:pPr marL="457200" lvl="1" indent="0">
              <a:buNone/>
            </a:pPr>
            <a:endParaRPr lang="en-GB" altLang="zh-CN" dirty="0" smtClean="0"/>
          </a:p>
          <a:p>
            <a:pPr lvl="2">
              <a:buNone/>
            </a:pPr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396423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19583</TotalTime>
  <Words>298</Words>
  <Application>Microsoft Office PowerPoint</Application>
  <PresentationFormat>On-screen Show (4:3)</PresentationFormat>
  <Paragraphs>28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맑은 고딕</vt:lpstr>
      <vt:lpstr>맑은 고딕</vt:lpstr>
      <vt:lpstr>宋体</vt:lpstr>
      <vt:lpstr>Arial</vt:lpstr>
      <vt:lpstr>Calibri</vt:lpstr>
      <vt:lpstr>Times New Roman</vt:lpstr>
      <vt:lpstr>Wingdings</vt:lpstr>
      <vt:lpstr>Office Theme</vt:lpstr>
      <vt:lpstr>WF on codeword mapping</vt:lpstr>
      <vt:lpstr>Background</vt:lpstr>
      <vt:lpstr>Proposal</vt:lpstr>
    </vt:vector>
  </TitlesOfParts>
  <Company>STA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Weidong Yang</cp:lastModifiedBy>
  <cp:revision>939</cp:revision>
  <dcterms:created xsi:type="dcterms:W3CDTF">2010-05-12T23:28:36Z</dcterms:created>
  <dcterms:modified xsi:type="dcterms:W3CDTF">2017-08-23T07:29:01Z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(3)8WvzLulZ0ixSlrDsb0BnyZIi7stCEnrZAxLSucUOlY1iVstKOZr8jSFVdUuXduxokMLjG/GC
/oQzfNU67NBSghXzVtkIVWxtH/VQt6aGBBQVv0wBW+t3VfTHl93StCY4sZhAvs5X9AfJujSW
ZP+2zwDlp400hia7xfrkLQr9O6M1ONTb3eOohBbPnRzSwi6u/de+WMYLx8zqQ5iOkMyzbY5X
OFKXYsYKVhp091Mq/x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NBYxH0H5KPuh09g58TiJuvPbyphvf3ObppTpgsaeYUaXkLFCnHKxnT
rc1g86iAAvNsHHpb5m5iPjAzDPI81uPfCbpIlzjlIxKL3qTlSUZIBcmtlY1E6Ve6IRpgtAIN
68YIWL8gvG37KJBcxDR3eTUf0LfYvETqcoNQVzW0fN+mNkv3lhNVOoBWPU4CODU3gbg3RUkv
s8HmGNm+zzO0Q7YdQ86XVuw8g2YOGmwi0+u7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z1pF2fxVH1/o/mK6/waKApfkLIHa/FRlcCb7
0/l+B8uUjLbkOmQzc7jfFNV3RKelr9o4tFk5qIiAZWAZuQuhl+0=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1498492641</vt:lpwstr>
  </property>
</Properties>
</file>