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2" d="100"/>
          <a:sy n="82" d="100"/>
        </p:scale>
        <p:origin x="127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Discovery Enhancements for UE-to-NW Connection Establishment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R1-1714845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Agreement at RAN1#89:</a:t>
            </a:r>
          </a:p>
          <a:p>
            <a:pPr lvl="1"/>
            <a:r>
              <a:rPr lang="en-US" dirty="0"/>
              <a:t>For bandwidth limited Remote UEs, discovery enhancements to aid communication establishment for UE-to-NW relaying are beneficial</a:t>
            </a:r>
          </a:p>
          <a:p>
            <a:pPr lvl="1"/>
            <a:r>
              <a:rPr lang="en-US" dirty="0"/>
              <a:t>The following enhancements are further studied</a:t>
            </a:r>
          </a:p>
          <a:p>
            <a:pPr lvl="2"/>
            <a:r>
              <a:rPr lang="en-US" dirty="0"/>
              <a:t>eNB assistance signaling</a:t>
            </a:r>
          </a:p>
          <a:p>
            <a:pPr lvl="2"/>
            <a:r>
              <a:rPr lang="en-US" dirty="0"/>
              <a:t>Association of discovery and communication resources</a:t>
            </a:r>
          </a:p>
          <a:p>
            <a:pPr lvl="1"/>
            <a:r>
              <a:rPr lang="en-US" dirty="0"/>
              <a:t>Other design options are not precluded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For </a:t>
            </a:r>
            <a:r>
              <a:rPr lang="en-US" dirty="0" smtClean="0"/>
              <a:t>UE-to-NW </a:t>
            </a:r>
            <a:r>
              <a:rPr lang="en-US" dirty="0"/>
              <a:t>relay discovery, the following discovery enhancements are  supported</a:t>
            </a:r>
          </a:p>
          <a:p>
            <a:pPr lvl="1"/>
            <a:r>
              <a:rPr lang="en-US" dirty="0"/>
              <a:t>Sidelink discovery resources are associated with sidelink communication resources</a:t>
            </a:r>
          </a:p>
          <a:p>
            <a:pPr lvl="2"/>
            <a:r>
              <a:rPr lang="en-US" dirty="0"/>
              <a:t>FFS details of resource association e.g. predefined by specification or signaled by Relay </a:t>
            </a:r>
            <a:r>
              <a:rPr lang="en-US" dirty="0" smtClean="0"/>
              <a:t>UE or configured by eNB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Enhancements for UE-to-NW Connection Establishment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