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E:\3GPP%20meetings\WG1_RL1\2017\NR_AH_1706\Docs\R1-171187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UE self-interference handling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China Unicom, Orange, vivo, OPPO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WG1 meeting #90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R1-1714837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/>
              <a:t>Prague, Czech Republic, 21 – 25 </a:t>
            </a:r>
            <a:r>
              <a:rPr lang="en-US" sz="1800" b="1" dirty="0" smtClean="0"/>
              <a:t>August, </a:t>
            </a:r>
            <a:r>
              <a:rPr lang="en-US" sz="1800" b="1" dirty="0"/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6.1.6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636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tabLst>
                <a:tab pos="3140075" algn="l"/>
              </a:tabLst>
            </a:pPr>
            <a:r>
              <a:rPr lang="en-US" altLang="zh-CN" sz="3000" dirty="0" smtClean="0"/>
              <a:t>Harmonic interference has been identified as a issue in some specific band combinations and followings were agreed in RAN1 NR adhoc#2</a:t>
            </a:r>
            <a:endParaRPr lang="en-US" altLang="zh-CN" sz="3000" dirty="0"/>
          </a:p>
          <a:p>
            <a:pPr lvl="1"/>
            <a:r>
              <a:rPr lang="en-GB" altLang="zh-CN" dirty="0"/>
              <a:t>Agreements:</a:t>
            </a:r>
            <a:endParaRPr lang="zh-CN" altLang="zh-CN" dirty="0"/>
          </a:p>
          <a:p>
            <a:pPr lvl="2" hangingPunct="0"/>
            <a:r>
              <a:rPr lang="en-US" altLang="zh-CN" dirty="0"/>
              <a:t>RAN1 to continue study the solution(s) to mitigate UE self-interference due to the simultaneous transmission and reception at the same time </a:t>
            </a:r>
            <a:endParaRPr lang="zh-CN" altLang="zh-CN" dirty="0"/>
          </a:p>
          <a:p>
            <a:pPr lvl="3" hangingPunct="0"/>
            <a:r>
              <a:rPr lang="en-US" altLang="zh-CN" dirty="0"/>
              <a:t>Note: the issue is particular applicable for specific band combination(s) (e.g. harmonics related issues)</a:t>
            </a:r>
            <a:endParaRPr lang="zh-CN" altLang="zh-CN" dirty="0"/>
          </a:p>
          <a:p>
            <a:pPr lvl="3" hangingPunct="0"/>
            <a:r>
              <a:rPr lang="en-US" altLang="zh-CN" dirty="0"/>
              <a:t>Note: the issue can be addressed if UE is not mandated to transmit on one carrier (F1) and receive on another carrier (F2) at the same time</a:t>
            </a:r>
            <a:endParaRPr lang="zh-CN" altLang="zh-CN" dirty="0"/>
          </a:p>
          <a:p>
            <a:pPr lvl="2"/>
            <a:r>
              <a:rPr lang="en-US" altLang="zh-CN" dirty="0"/>
              <a:t>Send an LS to RAN4 regarding the above agreements </a:t>
            </a:r>
            <a:r>
              <a:rPr lang="en-US" altLang="zh-CN" dirty="0" smtClean="0"/>
              <a:t>, which </a:t>
            </a:r>
            <a:r>
              <a:rPr lang="en-US" altLang="zh-CN" dirty="0"/>
              <a:t>is approved in </a:t>
            </a:r>
            <a:r>
              <a:rPr lang="en-US" altLang="zh-CN" b="1" u="sng" dirty="0">
                <a:hlinkClick r:id="rId2" action="ppaction://hlinkfile"/>
              </a:rPr>
              <a:t>R1-1711872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3635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RAN1 </a:t>
            </a:r>
            <a:r>
              <a:rPr lang="en-US" altLang="zh-CN" sz="2800" dirty="0" smtClean="0"/>
              <a:t>should investigate the potential FDM approaches for </a:t>
            </a:r>
            <a:r>
              <a:rPr lang="en-US" altLang="zh-CN" sz="2800" dirty="0"/>
              <a:t>harmonic interference handling </a:t>
            </a:r>
            <a:r>
              <a:rPr lang="en-US" altLang="zh-CN" sz="2800" dirty="0" smtClean="0"/>
              <a:t>between </a:t>
            </a:r>
            <a:r>
              <a:rPr lang="en-US" altLang="zh-CN" sz="2800" dirty="0"/>
              <a:t>a pair of UL (F1) and DL (F2) carriers </a:t>
            </a:r>
          </a:p>
          <a:p>
            <a:pPr lvl="1"/>
            <a:r>
              <a:rPr lang="en-US" altLang="zh-CN" sz="2000" dirty="0" smtClean="0"/>
              <a:t>One example for FDM approach: UE </a:t>
            </a:r>
            <a:r>
              <a:rPr lang="en-US" altLang="zh-CN" sz="2000" dirty="0"/>
              <a:t>simultaneous transmission on UL F1 and reception on DL F2 </a:t>
            </a:r>
            <a:r>
              <a:rPr lang="en-US" altLang="zh-CN" sz="2000" dirty="0" smtClean="0"/>
              <a:t>is assumed, </a:t>
            </a:r>
            <a:r>
              <a:rPr lang="en-US" altLang="zh-CN" sz="2000" dirty="0"/>
              <a:t>i.e. full duplex, but the transmission on the part of DL F2 impacted by harmonic interference due to UE simultaneous transmission on UL F1 is avoided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6403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210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Malgun Gothic</vt:lpstr>
      <vt:lpstr>Malgun Gothic</vt:lpstr>
      <vt:lpstr>宋体</vt:lpstr>
      <vt:lpstr>Arial</vt:lpstr>
      <vt:lpstr>Calibri</vt:lpstr>
      <vt:lpstr>Times New Roman</vt:lpstr>
      <vt:lpstr>Office 主题</vt:lpstr>
      <vt:lpstr>WF on UE self-interference handling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self-interference handling</dc:title>
  <dc:creator>Han Xiao</dc:creator>
  <cp:lastModifiedBy>Hanxiao</cp:lastModifiedBy>
  <cp:revision>79</cp:revision>
  <dcterms:created xsi:type="dcterms:W3CDTF">2017-08-19T03:25:22Z</dcterms:created>
  <dcterms:modified xsi:type="dcterms:W3CDTF">2017-08-22T08:58:17Z</dcterms:modified>
</cp:coreProperties>
</file>