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614" r:id="rId2"/>
    <p:sldId id="616" r:id="rId3"/>
    <p:sldId id="618" r:id="rId4"/>
  </p:sldIdLst>
  <p:sldSz cx="9144000" cy="6858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byul Seo" initials="HB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0000FF"/>
    <a:srgbClr val="003300"/>
    <a:srgbClr val="CC00CC"/>
    <a:srgbClr val="CC3300"/>
    <a:srgbClr val="FFCC00"/>
    <a:srgbClr val="00CC00"/>
    <a:srgbClr val="FF99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41" autoAdjust="0"/>
    <p:restoredTop sz="98189" autoAdjust="0"/>
  </p:normalViewPr>
  <p:slideViewPr>
    <p:cSldViewPr showGuides="1">
      <p:cViewPr varScale="1">
        <p:scale>
          <a:sx n="118" d="100"/>
          <a:sy n="118" d="100"/>
        </p:scale>
        <p:origin x="-1074" y="-96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-3330" y="-90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EB4C79-4D99-4CD6-A915-6D10C85E0EEB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2BE9F-D60D-4BC8-B19D-227839A0928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023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964D8-98A7-42EA-8952-1A2C76F9624E}" type="datetimeFigureOut">
              <a:rPr lang="ko-KR" altLang="en-US" smtClean="0"/>
              <a:pPr/>
              <a:t>2017-08-22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E0FD0-4B71-4284-804F-B4DBF084AE9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165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3D55A88-8938-4F57-9BDE-E04D387AE339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1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686027" y="2492897"/>
            <a:ext cx="7771947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372054" y="4429132"/>
            <a:ext cx="6399893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56974" y="60098"/>
            <a:ext cx="8230053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8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8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8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8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8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501903" y="6500834"/>
            <a:ext cx="21336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2" name="그림 11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3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4" name="TextBox 13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5" name="그림 14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6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직사각형 8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0" name="직사각형 9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5" name="그룹 14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6" name="그림 15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7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직사각형 10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12" name="직사각형 11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7" name="그룹 16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8" name="그림 17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9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8" name="직사각형 7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9" name="그룹 8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0" name="그림 9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1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5" name="Rectangle 8"/>
          <p:cNvSpPr>
            <a:spLocks noChangeArrowheads="1"/>
          </p:cNvSpPr>
          <p:nvPr userDrawn="1"/>
        </p:nvSpPr>
        <p:spPr bwMode="auto">
          <a:xfrm>
            <a:off x="0" y="116632"/>
            <a:ext cx="467544" cy="432792"/>
          </a:xfrm>
          <a:prstGeom prst="rect">
            <a:avLst/>
          </a:prstGeom>
          <a:solidFill>
            <a:srgbClr val="FF66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직사각형 5"/>
          <p:cNvSpPr/>
          <p:nvPr userDrawn="1"/>
        </p:nvSpPr>
        <p:spPr>
          <a:xfrm flipV="1">
            <a:off x="0" y="692696"/>
            <a:ext cx="7072313" cy="46038"/>
          </a:xfrm>
          <a:prstGeom prst="rect">
            <a:avLst/>
          </a:prstGeom>
          <a:gradFill>
            <a:gsLst>
              <a:gs pos="0">
                <a:srgbClr val="99CCFF"/>
              </a:gs>
              <a:gs pos="99000">
                <a:schemeClr val="bg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sp>
        <p:nvSpPr>
          <p:cNvPr id="7" name="직사각형 6"/>
          <p:cNvSpPr/>
          <p:nvPr userDrawn="1"/>
        </p:nvSpPr>
        <p:spPr>
          <a:xfrm flipV="1">
            <a:off x="4572000" y="333375"/>
            <a:ext cx="4572000" cy="45719"/>
          </a:xfrm>
          <a:prstGeom prst="rect">
            <a:avLst/>
          </a:prstGeom>
          <a:gradFill>
            <a:gsLst>
              <a:gs pos="0">
                <a:schemeClr val="bg1"/>
              </a:gs>
              <a:gs pos="99000">
                <a:srgbClr val="99CCF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/>
          </a:p>
        </p:txBody>
      </p:sp>
      <p:grpSp>
        <p:nvGrpSpPr>
          <p:cNvPr id="12" name="그룹 11"/>
          <p:cNvGrpSpPr/>
          <p:nvPr userDrawn="1"/>
        </p:nvGrpSpPr>
        <p:grpSpPr>
          <a:xfrm>
            <a:off x="86794" y="6420497"/>
            <a:ext cx="1588940" cy="421015"/>
            <a:chOff x="86794" y="5672281"/>
            <a:chExt cx="1588940" cy="421015"/>
          </a:xfrm>
        </p:grpSpPr>
        <p:pic>
          <p:nvPicPr>
            <p:cNvPr id="13" name="그림 12" descr="coop_logo.png">
              <a:hlinkClick r:id="" action="ppaction://noaction"/>
            </p:cNvPr>
            <p:cNvPicPr>
              <a:picLocks noChangeAspect="1"/>
            </p:cNvPicPr>
            <p:nvPr userDrawn="1"/>
          </p:nvPicPr>
          <p:blipFill>
            <a:blip r:embed="rId2" cstate="print"/>
            <a:srcRect r="74469" b="-4380"/>
            <a:stretch>
              <a:fillRect/>
            </a:stretch>
          </p:blipFill>
          <p:spPr>
            <a:xfrm>
              <a:off x="86794" y="5733256"/>
              <a:ext cx="331948" cy="317557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 userDrawn="1"/>
          </p:nvSpPr>
          <p:spPr>
            <a:xfrm>
              <a:off x="317108" y="5847075"/>
              <a:ext cx="135862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500" b="1" spc="-2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Cooperative Wireless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r>
                <a:rPr lang="en-US" altLang="ko-KR" sz="500" b="1" spc="-3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Communications</a:t>
              </a: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 </a:t>
              </a:r>
              <a:b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</a:br>
              <a:r>
                <a:rPr lang="en-US" altLang="ko-KR" sz="500" b="1" spc="-10" baseline="0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  <a:ea typeface="+mn-ea"/>
                  <a:cs typeface="Arial" pitchFamily="34" charset="0"/>
                </a:rPr>
                <a:t>Research Center</a:t>
              </a:r>
              <a:endParaRPr lang="ko-KR" altLang="en-US" sz="500" b="1" spc="-20" baseline="0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  <a:ea typeface="+mn-ea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296554" y="5672281"/>
              <a:ext cx="1302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chemeClr val="tx2">
                      <a:lumMod val="75000"/>
                    </a:schemeClr>
                  </a:solidFill>
                  <a:latin typeface="Palatino Linotype" pitchFamily="18" charset="0"/>
                </a:rPr>
                <a:t>COOP-Wireless</a:t>
              </a:r>
              <a:endParaRPr lang="ko-KR" altLang="en-US" sz="1200" b="1" dirty="0">
                <a:solidFill>
                  <a:schemeClr val="tx2">
                    <a:lumMod val="75000"/>
                  </a:schemeClr>
                </a:solidFill>
                <a:latin typeface="Palatino Linotype" pitchFamily="18" charset="0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340B9-323D-4D17-952A-F06A8B1E6D3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0" r:id="rId3"/>
    <p:sldLayoutId id="2147483649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sz="4000" dirty="0" smtClean="0">
                <a:latin typeface="Calibri" panose="020F0502020204030204" pitchFamily="34" charset="0"/>
                <a:ea typeface="굴림" charset="-127"/>
              </a:rPr>
              <a:t>WF </a:t>
            </a:r>
            <a:r>
              <a:rPr lang="en-US" altLang="ko-KR" sz="4000" dirty="0">
                <a:latin typeface="Calibri" panose="020F0502020204030204" pitchFamily="34" charset="0"/>
                <a:ea typeface="굴림" charset="-127"/>
              </a:rPr>
              <a:t>on synchronization enhancement for FeD2D</a:t>
            </a:r>
            <a:endParaRPr lang="en-US" altLang="zh-CN" sz="4000" dirty="0" smtClean="0"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latinLnBrk="0"/>
            <a:r>
              <a:rPr lang="en-US" altLang="zh-CN" sz="2800" dirty="0" smtClean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LG Electronics, ZTE</a:t>
            </a:r>
            <a:r>
              <a: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rPr>
              <a:t>, Nokia, Nokia Shanghai Bell</a:t>
            </a:r>
            <a:endParaRPr lang="en-US" altLang="zh-CN" sz="2800" dirty="0">
              <a:solidFill>
                <a:srgbClr val="A6A6A6"/>
              </a:solidFill>
              <a:latin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b="1" dirty="0" smtClean="0">
                <a:latin typeface="Calibri" pitchFamily="34" charset="0"/>
              </a:rPr>
              <a:t>3GPP TSG RAN WG1 Meeting #90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R1- 1714831 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Prague, Czech Republic, 21</a:t>
            </a:r>
            <a:r>
              <a:rPr lang="en-GB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– 25</a:t>
            </a:r>
            <a:r>
              <a:rPr lang="en-GB" altLang="ko-KR" b="1" baseline="30000" dirty="0" smtClean="0">
                <a:latin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GB" altLang="ko-K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Aug 2017</a:t>
            </a:r>
            <a:endParaRPr lang="ko-KR" altLang="ko-KR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8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dirty="0">
                <a:latin typeface="Calibri" panose="020F0502020204030204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5.2.9.2.1</a:t>
            </a:r>
            <a:endParaRPr lang="en-US" altLang="ko-KR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26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Background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6974" y="908050"/>
            <a:ext cx="8230053" cy="568930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l"/>
            </a:pP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RAN1#88bis,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the following agreements were made with regard to synchronization enhancement aspect for FeD2D:</a:t>
            </a:r>
          </a:p>
          <a:p>
            <a:pPr lvl="1" algn="just" fontAlgn="base"/>
            <a:r>
              <a:rPr lang="en-GB" altLang="ko-KR" b="1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In-coverage </a:t>
            </a:r>
            <a:r>
              <a:rPr lang="en-GB" altLang="ko-KR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Relay UE can serve as a synchronization source for in-coverage Remote </a:t>
            </a:r>
            <a:r>
              <a:rPr lang="en-GB" altLang="ko-KR" b="1" dirty="0" smtClean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UE.</a:t>
            </a:r>
            <a:endParaRPr lang="ko-KR" altLang="ko-KR" b="1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5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Proposal</a:t>
            </a:r>
            <a:endParaRPr lang="ko-KR" altLang="en-US" sz="28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5536" y="908720"/>
            <a:ext cx="8230053" cy="5689302"/>
          </a:xfrm>
        </p:spPr>
        <p:txBody>
          <a:bodyPr>
            <a:normAutofit/>
          </a:bodyPr>
          <a:lstStyle/>
          <a:p>
            <a:pPr marL="342900" lvl="1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When a remote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UE is 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linked to </a:t>
            </a:r>
            <a:r>
              <a:rPr lang="en-US" altLang="ko-KR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relay UE, the remote UE prioritizes SLSS of relay UE over synchronization from </a:t>
            </a:r>
            <a:r>
              <a:rPr lang="en-US" altLang="ko-KR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eNB</a:t>
            </a: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742950" lvl="2" indent="-342900" algn="just">
              <a:buFont typeface="Wingdings" pitchFamily="2" charset="2"/>
              <a:buChar char="l"/>
            </a:pPr>
            <a:r>
              <a:rPr lang="en-US" altLang="ko-KR" sz="2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FFS whether which capability of remote UE can apply this operation. </a:t>
            </a:r>
            <a:endParaRPr lang="en-US" altLang="ko-KR" sz="2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2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bg1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23713</TotalTime>
  <Words>96</Words>
  <Application>Microsoft Office PowerPoint</Application>
  <PresentationFormat>화면 슬라이드 쇼(4:3)</PresentationFormat>
  <Paragraphs>11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테마</vt:lpstr>
      <vt:lpstr>WF on synchronization enhancement for FeD2D</vt:lpstr>
      <vt:lpstr>Background</vt:lpstr>
      <vt:lpstr>Proposal</vt:lpstr>
    </vt:vector>
  </TitlesOfParts>
  <Company>NEX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채혁진/선임연구원/차세대표준(연)ACS팀(hyukjin.chae@lge.com)</dc:creator>
  <cp:lastModifiedBy>Hyukjin</cp:lastModifiedBy>
  <cp:revision>1904</cp:revision>
  <dcterms:created xsi:type="dcterms:W3CDTF">2011-09-26T04:10:00Z</dcterms:created>
  <dcterms:modified xsi:type="dcterms:W3CDTF">2017-08-22T09:18:43Z</dcterms:modified>
</cp:coreProperties>
</file>