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67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17-08-24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WF on cross-carrier scheduling in TDD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Ericsson,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R1-1714774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#90</a:t>
            </a:r>
          </a:p>
          <a:p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Prague, Czech Republic, 21th – 25th August 2017</a:t>
            </a:r>
          </a:p>
          <a:p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5.2.7.6.3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mtClean="0"/>
              <a:t>In TDD, when </a:t>
            </a:r>
            <a:r>
              <a:rPr lang="en-US" altLang="ko-KR"/>
              <a:t>multiple carriers </a:t>
            </a:r>
            <a:r>
              <a:rPr lang="en-US" altLang="ko-KR" smtClean="0"/>
              <a:t>are </a:t>
            </a:r>
            <a:r>
              <a:rPr lang="en-US" altLang="ko-KR"/>
              <a:t>configured, the same TDD configurations are required for both anchor and non-anchor </a:t>
            </a:r>
            <a:r>
              <a:rPr lang="en-US" altLang="ko-KR" smtClean="0"/>
              <a:t>carriers while </a:t>
            </a:r>
            <a:r>
              <a:rPr lang="en-US" altLang="ko-KR"/>
              <a:t>the number of UL and DL carriers can be independently configured </a:t>
            </a:r>
            <a:r>
              <a:rPr lang="en-US" altLang="ko-KR" smtClean="0"/>
              <a:t>in FDD.</a:t>
            </a:r>
            <a:endParaRPr lang="en-GB" altLang="ko-KR" smtClean="0"/>
          </a:p>
          <a:p>
            <a:r>
              <a:rPr lang="en-GB" altLang="ko-KR" smtClean="0"/>
              <a:t>In </a:t>
            </a:r>
            <a:r>
              <a:rPr lang="en-GB" altLang="ko-KR"/>
              <a:t>Rel-13/14 NB-IoT, non-anchor carrier can be configured for a UE where the UE should monitor/transmit all the necessary physical channels such as NPDCCH/NPDSCH/NPUSCH for the data traffic reception/transmission. </a:t>
            </a:r>
            <a:endParaRPr lang="en-GB" altLang="ko-KR" smtClean="0"/>
          </a:p>
          <a:p>
            <a:r>
              <a:rPr lang="en-GB" altLang="ko-KR" smtClean="0"/>
              <a:t>On </a:t>
            </a:r>
            <a:r>
              <a:rPr lang="en-GB" altLang="ko-KR"/>
              <a:t>the other hand, separating NPDCCH monitoring carrier and NPDSCH/NPUSCH carrying carrier can be considered for TDD NB-IoT like in LTE CA case. </a:t>
            </a:r>
            <a:endParaRPr lang="en-GB" altLang="ko-KR" smtClean="0"/>
          </a:p>
          <a:p>
            <a:r>
              <a:rPr lang="en-GB" altLang="ko-KR" smtClean="0"/>
              <a:t>This </a:t>
            </a:r>
            <a:r>
              <a:rPr lang="en-GB" altLang="ko-KR"/>
              <a:t>operation may provide network a better flexibility of UL/DL resource allocation among multiple UEs distributed among multiple NB-IoT carriers since UL/DL resource in a single TDD NB-IoT carrier is quite restricted and the ratio between the number of downlink subframes and that of uplink subframes could be imbalanced.</a:t>
            </a:r>
            <a:endParaRPr lang="ko-KR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8064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In TDD NB-IoT, cross-carrier scheduling should be supported</a:t>
            </a:r>
          </a:p>
          <a:p>
            <a:pPr lvl="1"/>
            <a:r>
              <a:rPr lang="en-US" altLang="ko-KR" smtClean="0"/>
              <a:t>FFS on configuration details</a:t>
            </a:r>
          </a:p>
          <a:p>
            <a:pPr lvl="1"/>
            <a:r>
              <a:rPr lang="en-US" altLang="ko-KR" smtClean="0"/>
              <a:t>If DL and/or UL gap for carrier switching is needed, it needs to be guaranteed. </a:t>
            </a:r>
          </a:p>
          <a:p>
            <a:pPr lvl="1"/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967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2749</TotalTime>
  <Words>207</Words>
  <Application>Microsoft Office PowerPoint</Application>
  <PresentationFormat>와이드스크린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Times New Roman</vt:lpstr>
      <vt:lpstr>Office Theme</vt:lpstr>
      <vt:lpstr>WF on cross-carrier scheduling in TDD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박창환/책임연구원/SIC센터 통신솔루션개발실 CES파트(changhwan.park@lge.com)</cp:lastModifiedBy>
  <cp:revision>150</cp:revision>
  <dcterms:created xsi:type="dcterms:W3CDTF">2017-02-14T13:23:58Z</dcterms:created>
  <dcterms:modified xsi:type="dcterms:W3CDTF">2017-08-24T12:07:26Z</dcterms:modified>
</cp:coreProperties>
</file>