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F3BDF-C718-4E2A-B070-37FF09827C67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4F53B-5A15-4315-8570-F95DC4C84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CSI-RS and DMRS multiplexing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Ericsson, Qualcomm, </a:t>
            </a:r>
            <a:r>
              <a:rPr lang="en-US" altLang="zh-CN" dirty="0" smtClean="0"/>
              <a:t>Intel</a:t>
            </a:r>
            <a:endParaRPr lang="zh-CN" altLang="en-US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1598" y="50140"/>
            <a:ext cx="878477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kumimoji="0" lang="en-GB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"/>
                <a:cs typeface="Arial" pitchFamily="34" charset="0"/>
              </a:rPr>
              <a:t>3GPP TSG RAN WG1 </a:t>
            </a: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Meeting #90					</a:t>
            </a:r>
            <a:r>
              <a:rPr lang="en-GB" altLang="ja-JP" b="1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R1-17</a:t>
            </a:r>
            <a:r>
              <a:rPr lang="en-US" altLang="zh-CN" b="1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14770</a:t>
            </a:r>
            <a:endParaRPr lang="en-GB" altLang="zh-CN" b="1" dirty="0" smtClean="0">
              <a:latin typeface="Arial" pitchFamily="34" charset="0"/>
              <a:ea typeface="MS Mincho" pitchFamily="49" charset="-128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en-US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"/>
                <a:cs typeface="Arial" pitchFamily="34" charset="0"/>
              </a:rPr>
              <a:t>Prague, Czech Republic, 21</a:t>
            </a:r>
            <a:r>
              <a:rPr kumimoji="0" lang="en-US" altLang="ja-JP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"/>
                <a:cs typeface="Arial" pitchFamily="34" charset="0"/>
              </a:rPr>
              <a:t>st</a:t>
            </a:r>
            <a:r>
              <a:rPr kumimoji="0" lang="en-US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"/>
                <a:cs typeface="Arial" pitchFamily="34" charset="0"/>
              </a:rPr>
              <a:t> – 25</a:t>
            </a:r>
            <a:r>
              <a:rPr kumimoji="0" lang="en-US" altLang="ja-JP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"/>
                <a:cs typeface="Arial" pitchFamily="34" charset="0"/>
              </a:rPr>
              <a:t>th</a:t>
            </a:r>
            <a:r>
              <a:rPr kumimoji="0" lang="en-US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"/>
                <a:cs typeface="Arial" pitchFamily="34" charset="0"/>
              </a:rPr>
              <a:t> August 2017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lang="en-US" altLang="ja-JP" b="1" dirty="0">
                <a:latin typeface="Arial" pitchFamily="34" charset="0"/>
                <a:ea typeface="Times"/>
                <a:cs typeface="Arial" pitchFamily="34" charset="0"/>
              </a:rPr>
              <a:t>AI: 6.1.2.3.1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altLang="zh-CN" sz="2400" dirty="0" smtClean="0"/>
              <a:t>Proposals</a:t>
            </a:r>
            <a:r>
              <a:rPr lang="en-GB" altLang="zh-CN" sz="2400" dirty="0"/>
              <a:t>:</a:t>
            </a:r>
            <a:endParaRPr lang="zh-CN" altLang="zh-CN" sz="2400" dirty="0"/>
          </a:p>
          <a:p>
            <a:pPr lvl="0"/>
            <a:r>
              <a:rPr lang="en-GB" altLang="zh-CN" sz="2400" dirty="0"/>
              <a:t>CSI-RS is allowed to be mapped on potential at least DMRS symbols other than the front-loaded DM-RS</a:t>
            </a:r>
            <a:endParaRPr lang="zh-CN" altLang="zh-CN" sz="2400" dirty="0"/>
          </a:p>
          <a:p>
            <a:pPr lvl="1"/>
            <a:r>
              <a:rPr lang="en-GB" altLang="zh-CN" sz="2000" dirty="0"/>
              <a:t>FFS the details especially </a:t>
            </a:r>
            <a:r>
              <a:rPr lang="en-GB" altLang="zh-CN" sz="2000" dirty="0" err="1"/>
              <a:t>w.r.t</a:t>
            </a:r>
            <a:r>
              <a:rPr lang="en-GB" altLang="zh-CN" sz="2000" dirty="0"/>
              <a:t>. different number of DM-RS ports and DM-RS configuration type (1 vs. 2)</a:t>
            </a:r>
            <a:endParaRPr lang="zh-CN" altLang="zh-CN" sz="2000" dirty="0"/>
          </a:p>
          <a:p>
            <a:pPr lvl="1"/>
            <a:r>
              <a:rPr lang="en-GB" altLang="zh-CN" sz="2000" dirty="0"/>
              <a:t>FFS the case of front-loaded DM-RS symbol(s)</a:t>
            </a:r>
            <a:endParaRPr lang="zh-CN" altLang="zh-CN" sz="2000" dirty="0"/>
          </a:p>
          <a:p>
            <a:pPr lvl="1"/>
            <a:r>
              <a:rPr lang="en-GB" altLang="zh-CN" sz="2000" dirty="0"/>
              <a:t>FFS CSI-RS for beam management and CSI-RS for CSI acquisition</a:t>
            </a:r>
            <a:endParaRPr lang="zh-CN" altLang="zh-CN" sz="20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The UE is not expected to receive NZP-CSI-RS in OFDM symbols in which it receives PDSCH DMRS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Note this means NZP CSI-RS is allowed to be mapped on potential PDSCH DMRS symbols </a:t>
            </a:r>
          </a:p>
          <a:p>
            <a:pPr lvl="1"/>
            <a:r>
              <a:rPr lang="en-GB" altLang="zh-CN" sz="2000" dirty="0" smtClean="0"/>
              <a:t>FFS on DM-RS symbols of broadcast PDSCH/SS block</a:t>
            </a:r>
            <a:endParaRPr lang="zh-CN" altLang="zh-CN" sz="2000" dirty="0" smtClean="0"/>
          </a:p>
          <a:p>
            <a:r>
              <a:rPr lang="en-US" altLang="zh-CN" sz="2400" dirty="0" smtClean="0"/>
              <a:t>FFS: whether or not the UE expects to receive ZP CSI-RS in OFDM symbols in which it receives DMRS</a:t>
            </a:r>
            <a:endParaRPr lang="zh-CN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140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CSI-RS and DMRS multiplexing</vt:lpstr>
      <vt:lpstr>Background 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CATT</cp:lastModifiedBy>
  <cp:revision>18</cp:revision>
  <dcterms:created xsi:type="dcterms:W3CDTF">2017-08-25T04:17:14Z</dcterms:created>
  <dcterms:modified xsi:type="dcterms:W3CDTF">2017-08-25T13:26:45Z</dcterms:modified>
</cp:coreProperties>
</file>