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3" r:id="rId4"/>
    <p:sldId id="28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40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SPS for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381912"/>
            <a:ext cx="86596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#90</a:t>
            </a: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Czech Republic, 21th – 25th August 2017</a:t>
            </a:r>
          </a:p>
          <a:p>
            <a:pPr>
              <a:spcBef>
                <a:spcPct val="0"/>
              </a:spcBef>
            </a:pPr>
            <a:r>
              <a:rPr lang="en-US" altLang="ja-JP" sz="1600" b="1" dirty="0" smtClean="0"/>
              <a:t>Agenda item 5.2.7.1.3</a:t>
            </a:r>
            <a:endParaRPr lang="ja-JP" alt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41262" y="369936"/>
            <a:ext cx="1192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R1-171</a:t>
            </a:r>
            <a:r>
              <a:rPr lang="en-GB" sz="1600" dirty="0"/>
              <a:t>4756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fontAlgn="base" hangingPunct="0"/>
            <a:r>
              <a:rPr lang="en-US" dirty="0" smtClean="0"/>
              <a:t>In WID, one of the objectives is </a:t>
            </a:r>
          </a:p>
          <a:p>
            <a:pPr lvl="1" fontAlgn="base" hangingPunct="0"/>
            <a:r>
              <a:rPr lang="en-US" b="1" i="1" u="sng" dirty="0" smtClean="0"/>
              <a:t>Further </a:t>
            </a:r>
            <a:r>
              <a:rPr lang="en-US" b="1" i="1" u="sng" dirty="0"/>
              <a:t>latency and power consumption reduction</a:t>
            </a:r>
            <a:endParaRPr lang="en-US" sz="3600" dirty="0"/>
          </a:p>
          <a:p>
            <a:pPr lvl="1" fontAlgn="base" hangingPunct="0"/>
            <a:r>
              <a:rPr lang="en-US" i="1" dirty="0"/>
              <a:t>Power consumption reduction for physical channels</a:t>
            </a:r>
            <a:endParaRPr lang="en-US" sz="3600" dirty="0"/>
          </a:p>
          <a:p>
            <a:pPr lvl="2" fontAlgn="base" hangingPunct="0"/>
            <a:r>
              <a:rPr lang="en-US" i="1" dirty="0" smtClean="0"/>
              <a:t>……</a:t>
            </a:r>
            <a:endParaRPr lang="en-US" sz="3200" dirty="0"/>
          </a:p>
          <a:p>
            <a:pPr lvl="2" fontAlgn="base" hangingPunct="0"/>
            <a:r>
              <a:rPr lang="en-US" i="1" dirty="0"/>
              <a:t>Study and, if found beneficial, support UL/DL semi-persistent scheduling [RAN2, RAN1, RAN4]</a:t>
            </a:r>
            <a:endParaRPr lang="en-US" sz="3200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 smtClean="0"/>
              <a:t>Semi-persistent </a:t>
            </a:r>
            <a:r>
              <a:rPr lang="en-US" dirty="0"/>
              <a:t>scheduling can reduce overhead significantly.</a:t>
            </a:r>
          </a:p>
          <a:p>
            <a:pPr hangingPunct="0"/>
            <a:r>
              <a:rPr lang="en-US" dirty="0" smtClean="0"/>
              <a:t>Semi-persistent </a:t>
            </a:r>
            <a:r>
              <a:rPr lang="en-US" dirty="0"/>
              <a:t>scheduling can reduce latency at the UE.</a:t>
            </a:r>
          </a:p>
          <a:p>
            <a:pPr hangingPunct="0"/>
            <a:r>
              <a:rPr lang="en-US" dirty="0" smtClean="0"/>
              <a:t>Semi-persistent </a:t>
            </a:r>
            <a:r>
              <a:rPr lang="en-US" dirty="0"/>
              <a:t>scheduling may reduce power consumption at the UE.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865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r>
              <a:rPr lang="en-US" sz="2000" dirty="0"/>
              <a:t>From RAN1 perspective, it is beneficial to support </a:t>
            </a:r>
            <a:r>
              <a:rPr lang="en-US" sz="2000" dirty="0" smtClean="0"/>
              <a:t>SPS </a:t>
            </a:r>
            <a:r>
              <a:rPr lang="en-US" sz="2000" dirty="0"/>
              <a:t>for NB-</a:t>
            </a:r>
            <a:r>
              <a:rPr lang="en-US" sz="2000" dirty="0" err="1"/>
              <a:t>IoT</a:t>
            </a:r>
            <a:r>
              <a:rPr lang="en-US" sz="2000" dirty="0"/>
              <a:t> </a:t>
            </a:r>
            <a:r>
              <a:rPr lang="en-US" sz="2000" dirty="0" smtClean="0"/>
              <a:t>UEs with any coverage.</a:t>
            </a:r>
            <a:endParaRPr lang="en-US" sz="2000" dirty="0"/>
          </a:p>
          <a:p>
            <a:pPr lvl="0"/>
            <a:endParaRPr lang="en-US" sz="2000" dirty="0" smtClean="0"/>
          </a:p>
          <a:p>
            <a:r>
              <a:rPr lang="en-US" sz="2000" dirty="0"/>
              <a:t>S</a:t>
            </a:r>
            <a:r>
              <a:rPr lang="en-US" sz="2000" dirty="0" smtClean="0"/>
              <a:t>upport SPS in both connected mode and idle mode for SC-MTCH. </a:t>
            </a:r>
          </a:p>
          <a:p>
            <a:pPr lvl="1"/>
            <a:r>
              <a:rPr lang="en-US" sz="1800" dirty="0" smtClean="0"/>
              <a:t>FFS on support of SPS for Paging and PRACH</a:t>
            </a:r>
          </a:p>
          <a:p>
            <a:endParaRPr lang="en-US" sz="2000" dirty="0" smtClean="0"/>
          </a:p>
          <a:p>
            <a:r>
              <a:rPr lang="en-GB" sz="2000" dirty="0" smtClean="0"/>
              <a:t>FFS on potential solutions to reduce UE power consumption:</a:t>
            </a:r>
          </a:p>
          <a:p>
            <a:pPr lvl="1"/>
            <a:r>
              <a:rPr lang="en-GB" sz="1800" dirty="0" smtClean="0"/>
              <a:t>Reduce the DCI size</a:t>
            </a:r>
          </a:p>
          <a:p>
            <a:pPr lvl="1"/>
            <a:r>
              <a:rPr lang="en-GB" sz="1800" dirty="0"/>
              <a:t>Reduce the number of NPDCCH blind decoding </a:t>
            </a:r>
            <a:r>
              <a:rPr lang="en-GB" sz="1800" dirty="0" smtClean="0"/>
              <a:t>attempts </a:t>
            </a:r>
          </a:p>
          <a:p>
            <a:pPr lvl="1"/>
            <a:r>
              <a:rPr lang="en-GB" sz="1800" dirty="0" smtClean="0"/>
              <a:t>Consider wake-up signal </a:t>
            </a:r>
            <a:r>
              <a:rPr lang="en-GB" sz="1800" dirty="0"/>
              <a:t>(if </a:t>
            </a:r>
            <a:r>
              <a:rPr lang="en-GB" sz="1800" dirty="0" smtClean="0"/>
              <a:t>introduced) based </a:t>
            </a:r>
            <a:r>
              <a:rPr lang="en-GB" sz="1800" dirty="0"/>
              <a:t>mechanism for UE power </a:t>
            </a:r>
            <a:r>
              <a:rPr lang="en-GB" sz="1800" dirty="0" smtClean="0"/>
              <a:t>saving</a:t>
            </a:r>
            <a:endParaRPr lang="en-US" sz="2000" dirty="0"/>
          </a:p>
          <a:p>
            <a:pPr lvl="1"/>
            <a:endParaRPr lang="en-GB" dirty="0" smtClean="0"/>
          </a:p>
          <a:p>
            <a:r>
              <a:rPr lang="en-GB" sz="2000" dirty="0" smtClean="0"/>
              <a:t>FFS on the retransmission scheme for SPS for both UL and DL.</a:t>
            </a:r>
            <a:endParaRPr lang="en-GB" sz="2000" dirty="0"/>
          </a:p>
          <a:p>
            <a:pPr lvl="1"/>
            <a:endParaRPr lang="en-GB" dirty="0" smtClean="0"/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altLang="zh-CN" dirty="0">
              <a:solidFill>
                <a:schemeClr val="bg1">
                  <a:lumMod val="85000"/>
                </a:schemeClr>
              </a:solidFill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9099</TotalTime>
  <Words>184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SPS for NB-IoT</vt:lpstr>
      <vt:lpstr>Background</vt:lpstr>
      <vt:lpstr>Observations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feifei sun</dc:creator>
  <cp:lastModifiedBy>samsung2</cp:lastModifiedBy>
  <cp:revision>176</cp:revision>
  <dcterms:created xsi:type="dcterms:W3CDTF">2016-10-08T04:16:51Z</dcterms:created>
  <dcterms:modified xsi:type="dcterms:W3CDTF">2017-08-24T10:37:53Z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D5CDD505-2E9C-101B-9397-08002B2CF9AE}" pid="8" name="NSCPROP_SA">
    <vt:lpwstr>C:\Users\samsung\AppData\Local\Microsoft\Windows\Temporary Internet Files\Content.Outlook\M0X402C2\R1-17xxxxx - WF on power ramping for UE changes its Tx beam.pptx</vt:lpwstr>
  </property>
  <property fmtid="{5C58129F-E5B8-477A-9B38-B3E54BFA04C8}" pid="2">
    <vt:lpwstr>A1FE6BE5614D44DC740DB04AE534AC30D666DD62A2B0FE072B0D71D5BD5C5D7A</vt:lpwstr>
  </property>
</Properties>
</file>