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NC-JT support for TM9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/>
              <a:t>R1-1714742</a:t>
            </a:r>
            <a:endParaRPr lang="en-US" altLang="ja-JP" sz="2000" dirty="0" smtClean="0">
              <a:solidFill>
                <a:srgbClr val="FFFF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106719" cy="108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1800" b="1" dirty="0" smtClean="0"/>
              <a:t>3GPP TSG RAN WG1 Meeting #90</a:t>
            </a:r>
            <a:endParaRPr lang="en-US" sz="1800" dirty="0" smtClean="0"/>
          </a:p>
          <a:p>
            <a:pPr>
              <a:buNone/>
            </a:pPr>
            <a:r>
              <a:rPr lang="en-US" sz="1800" b="1" dirty="0" smtClean="0"/>
              <a:t>Prague</a:t>
            </a:r>
            <a:r>
              <a:rPr lang="en-US" sz="1800" b="1" dirty="0"/>
              <a:t>, P.R. Czech 21th – 25th August 2017</a:t>
            </a:r>
            <a:endParaRPr lang="en-US" sz="1800" dirty="0"/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 smtClean="0"/>
              <a:t>Agenda </a:t>
            </a:r>
            <a:r>
              <a:rPr lang="en-US" altLang="ja-JP" sz="1800" b="1" dirty="0"/>
              <a:t>item </a:t>
            </a:r>
            <a:r>
              <a:rPr lang="en-US" altLang="ja-JP" sz="1800" b="1" dirty="0" smtClean="0"/>
              <a:t>5.2.4.3</a:t>
            </a:r>
            <a:endParaRPr lang="en-US" altLang="ja-JP" sz="1800" b="1" dirty="0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81600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sz="2900" dirty="0"/>
              <a:t>New QCL assumption for DM-RS antenna ports and association with CWs is also supported in TM9</a:t>
            </a:r>
          </a:p>
          <a:p>
            <a:r>
              <a:rPr lang="en-US" sz="2900" dirty="0" smtClean="0"/>
              <a:t>Two </a:t>
            </a:r>
            <a:r>
              <a:rPr lang="en-US" sz="2900" dirty="0"/>
              <a:t>NZP CSI-RS resources can be configured for the UE</a:t>
            </a:r>
          </a:p>
          <a:p>
            <a:pPr lvl="1"/>
            <a:r>
              <a:rPr lang="en-US" sz="2900" dirty="0"/>
              <a:t>NZP CSI-RS resources are not QCL-</a:t>
            </a:r>
            <a:r>
              <a:rPr lang="en-US" sz="2900" dirty="0" err="1"/>
              <a:t>ed</a:t>
            </a:r>
            <a:r>
              <a:rPr lang="en-US" sz="2900" dirty="0"/>
              <a:t> with each other </a:t>
            </a:r>
          </a:p>
          <a:p>
            <a:pPr lvl="1"/>
            <a:r>
              <a:rPr lang="en-US" sz="2900" dirty="0"/>
              <a:t>1</a:t>
            </a:r>
            <a:r>
              <a:rPr lang="en-US" sz="2900" baseline="30000" dirty="0"/>
              <a:t>st</a:t>
            </a:r>
            <a:r>
              <a:rPr lang="en-US" sz="2900" dirty="0"/>
              <a:t> NZP CSI-RS resource is QCL-</a:t>
            </a:r>
            <a:r>
              <a:rPr lang="en-US" sz="2900" dirty="0" err="1"/>
              <a:t>ed</a:t>
            </a:r>
            <a:r>
              <a:rPr lang="en-US" sz="2900" dirty="0"/>
              <a:t> with serving cell CRS </a:t>
            </a:r>
            <a:r>
              <a:rPr lang="en-US" sz="2900" dirty="0" err="1"/>
              <a:t>wrt</a:t>
            </a:r>
            <a:r>
              <a:rPr lang="en-US" sz="2900" dirty="0"/>
              <a:t> to all parameters</a:t>
            </a:r>
          </a:p>
          <a:p>
            <a:pPr lvl="1"/>
            <a:r>
              <a:rPr lang="en-US" sz="2900" dirty="0"/>
              <a:t>2</a:t>
            </a:r>
            <a:r>
              <a:rPr lang="en-US" sz="2900" baseline="30000" dirty="0"/>
              <a:t>nd</a:t>
            </a:r>
            <a:r>
              <a:rPr lang="en-US" sz="2900" dirty="0"/>
              <a:t> NZP CSI-RS resource is QCL-</a:t>
            </a:r>
            <a:r>
              <a:rPr lang="en-US" sz="2900" dirty="0" err="1"/>
              <a:t>ed</a:t>
            </a:r>
            <a:r>
              <a:rPr lang="en-US" sz="2900" dirty="0"/>
              <a:t> with serving cell CRS </a:t>
            </a:r>
            <a:r>
              <a:rPr lang="en-US" sz="2900" dirty="0" err="1"/>
              <a:t>wrt</a:t>
            </a:r>
            <a:r>
              <a:rPr lang="en-US" sz="2900" dirty="0"/>
              <a:t> to Doppler shift and Doppler spread</a:t>
            </a:r>
          </a:p>
          <a:p>
            <a:r>
              <a:rPr lang="en-US" sz="2900" dirty="0"/>
              <a:t>T</a:t>
            </a:r>
            <a:r>
              <a:rPr lang="en-US" sz="2900" dirty="0" smtClean="0"/>
              <a:t>wo </a:t>
            </a:r>
            <a:r>
              <a:rPr lang="en-US" sz="2900" dirty="0"/>
              <a:t>PDSCH RE mapping </a:t>
            </a:r>
            <a:r>
              <a:rPr lang="en-US" sz="2900" dirty="0" smtClean="0"/>
              <a:t>sets can </a:t>
            </a:r>
            <a:r>
              <a:rPr lang="en-US" sz="2900" dirty="0"/>
              <a:t>be configured for the UE</a:t>
            </a:r>
          </a:p>
          <a:p>
            <a:pPr lvl="1"/>
            <a:r>
              <a:rPr lang="en-US" sz="2900" dirty="0"/>
              <a:t>1</a:t>
            </a:r>
            <a:r>
              <a:rPr lang="en-US" sz="2900" baseline="30000" dirty="0"/>
              <a:t>st</a:t>
            </a:r>
            <a:r>
              <a:rPr lang="en-US" sz="2900" dirty="0"/>
              <a:t> PDSCH RE mapping </a:t>
            </a:r>
            <a:r>
              <a:rPr lang="en-US" sz="2900" dirty="0" smtClean="0"/>
              <a:t>set around </a:t>
            </a:r>
            <a:r>
              <a:rPr lang="en-US" sz="2900" dirty="0"/>
              <a:t>serving cell CRS</a:t>
            </a:r>
          </a:p>
          <a:p>
            <a:pPr lvl="1"/>
            <a:r>
              <a:rPr lang="en-US" sz="2900" dirty="0"/>
              <a:t>2</a:t>
            </a:r>
            <a:r>
              <a:rPr lang="en-US" sz="2900" baseline="30000" dirty="0"/>
              <a:t>nd</a:t>
            </a:r>
            <a:r>
              <a:rPr lang="en-US" sz="2900" dirty="0"/>
              <a:t> PDSCH RE </a:t>
            </a:r>
            <a:r>
              <a:rPr lang="en-US" sz="2900" dirty="0" smtClean="0"/>
              <a:t>mapping set</a:t>
            </a:r>
            <a:endParaRPr lang="en-US" sz="2900" dirty="0"/>
          </a:p>
          <a:p>
            <a:pPr lvl="2"/>
            <a:r>
              <a:rPr lang="en-US" sz="2900" dirty="0" smtClean="0"/>
              <a:t>REs corresponding to 1</a:t>
            </a:r>
            <a:r>
              <a:rPr lang="en-US" sz="2900" baseline="30000" dirty="0" smtClean="0"/>
              <a:t>st</a:t>
            </a:r>
            <a:r>
              <a:rPr lang="en-US" sz="2900" dirty="0" smtClean="0"/>
              <a:t> CW around serving cell CRS</a:t>
            </a:r>
          </a:p>
          <a:p>
            <a:pPr lvl="2"/>
            <a:r>
              <a:rPr lang="en-US" sz="2900" dirty="0" smtClean="0"/>
              <a:t>REs corresponding to 2</a:t>
            </a:r>
            <a:r>
              <a:rPr lang="en-US" sz="2900" baseline="30000" dirty="0" smtClean="0"/>
              <a:t>nd</a:t>
            </a:r>
            <a:r>
              <a:rPr lang="en-US" sz="2900" dirty="0" smtClean="0"/>
              <a:t> CW (if present) around CRS </a:t>
            </a:r>
          </a:p>
          <a:p>
            <a:r>
              <a:rPr lang="en-US" sz="2900" dirty="0" smtClean="0"/>
              <a:t>1 bit </a:t>
            </a:r>
            <a:r>
              <a:rPr lang="en-US" sz="2900" dirty="0"/>
              <a:t>field is introduced in DCI Format 2C in TM9 to switch between two QCL assumptions for DM-RS antenna ports </a:t>
            </a:r>
            <a:r>
              <a:rPr lang="en-US" sz="2900"/>
              <a:t>and </a:t>
            </a:r>
            <a:r>
              <a:rPr lang="en-US" sz="2900" smtClean="0"/>
              <a:t>two PDSCH </a:t>
            </a:r>
            <a:r>
              <a:rPr lang="en-US" sz="2900" dirty="0"/>
              <a:t>RE mapping </a:t>
            </a:r>
            <a:r>
              <a:rPr lang="en-US" sz="2900" dirty="0" smtClean="0"/>
              <a:t>sets </a:t>
            </a:r>
            <a:endParaRPr lang="en-US" sz="2900" dirty="0"/>
          </a:p>
          <a:p>
            <a:pPr lvl="1"/>
            <a:r>
              <a:rPr lang="en-US" sz="2900" dirty="0"/>
              <a:t>DM-RS antenna ports associated with 1</a:t>
            </a:r>
            <a:r>
              <a:rPr lang="en-US" sz="2900" baseline="30000" dirty="0"/>
              <a:t>st</a:t>
            </a:r>
            <a:r>
              <a:rPr lang="en-US" sz="2900" dirty="0"/>
              <a:t> CW are QCL-</a:t>
            </a:r>
            <a:r>
              <a:rPr lang="en-US" sz="2900" dirty="0" err="1"/>
              <a:t>ed</a:t>
            </a:r>
            <a:r>
              <a:rPr lang="en-US" sz="2900" dirty="0"/>
              <a:t> with antenna ports of the 1</a:t>
            </a:r>
            <a:r>
              <a:rPr lang="en-US" sz="2900" baseline="30000" dirty="0"/>
              <a:t>st</a:t>
            </a:r>
            <a:r>
              <a:rPr lang="en-US" sz="2900" dirty="0"/>
              <a:t> NZP CSI-RS resource and DM-RS antenna ports associated with 2</a:t>
            </a:r>
            <a:r>
              <a:rPr lang="en-US" sz="2900" baseline="30000" dirty="0"/>
              <a:t>nd</a:t>
            </a:r>
            <a:r>
              <a:rPr lang="en-US" sz="2900" dirty="0"/>
              <a:t> CW (if present) are QCL-</a:t>
            </a:r>
            <a:r>
              <a:rPr lang="en-US" sz="2900" dirty="0" err="1"/>
              <a:t>ed</a:t>
            </a:r>
            <a:r>
              <a:rPr lang="en-US" sz="2900" dirty="0"/>
              <a:t> with antenna ports of the 2</a:t>
            </a:r>
            <a:r>
              <a:rPr lang="en-US" sz="2900" baseline="30000" dirty="0"/>
              <a:t>nd</a:t>
            </a:r>
            <a:r>
              <a:rPr lang="en-US" sz="2900" dirty="0"/>
              <a:t> NZP CSI-RS resource. </a:t>
            </a:r>
            <a:r>
              <a:rPr lang="en-US" sz="2900" dirty="0" smtClean="0"/>
              <a:t>PDSCH </a:t>
            </a:r>
            <a:r>
              <a:rPr lang="en-US" sz="2900" dirty="0"/>
              <a:t>RE mapping according to 2</a:t>
            </a:r>
            <a:r>
              <a:rPr lang="en-US" sz="2900" baseline="30000" dirty="0"/>
              <a:t>nd</a:t>
            </a:r>
            <a:r>
              <a:rPr lang="en-US" sz="2900" dirty="0"/>
              <a:t> PDSCH RE mapping </a:t>
            </a:r>
            <a:r>
              <a:rPr lang="en-US" sz="2900" dirty="0" smtClean="0"/>
              <a:t>set</a:t>
            </a:r>
            <a:endParaRPr lang="en-US" sz="2900" dirty="0"/>
          </a:p>
          <a:p>
            <a:pPr lvl="1"/>
            <a:r>
              <a:rPr lang="en-US" sz="2900" dirty="0"/>
              <a:t>All DM-RS antenna ports are QCL-</a:t>
            </a:r>
            <a:r>
              <a:rPr lang="en-US" sz="2900" dirty="0" err="1"/>
              <a:t>ed</a:t>
            </a:r>
            <a:r>
              <a:rPr lang="en-US" sz="2900" dirty="0"/>
              <a:t> with each other and antenna port of NZP CSI-RS resource QCL-</a:t>
            </a:r>
            <a:r>
              <a:rPr lang="en-US" sz="2900" dirty="0" err="1"/>
              <a:t>ed</a:t>
            </a:r>
            <a:r>
              <a:rPr lang="en-US" sz="2900" dirty="0"/>
              <a:t> with CRS of the serving cell </a:t>
            </a:r>
            <a:r>
              <a:rPr lang="en-US" sz="2900" dirty="0" err="1"/>
              <a:t>wrt</a:t>
            </a:r>
            <a:r>
              <a:rPr lang="en-US" sz="2900" dirty="0"/>
              <a:t> to all parameters. PDSCH RE around </a:t>
            </a:r>
            <a:r>
              <a:rPr lang="en-US" sz="2900" dirty="0" smtClean="0"/>
              <a:t>1</a:t>
            </a:r>
            <a:r>
              <a:rPr lang="en-US" sz="2900" baseline="30000" dirty="0" smtClean="0"/>
              <a:t>st</a:t>
            </a:r>
            <a:r>
              <a:rPr lang="en-US" sz="2900" dirty="0" smtClean="0"/>
              <a:t> set, i.e. serving </a:t>
            </a:r>
            <a:r>
              <a:rPr lang="en-US" sz="2900" dirty="0"/>
              <a:t>cell CRS. </a:t>
            </a:r>
            <a:endParaRPr lang="en-US" sz="2900" dirty="0" smtClean="0"/>
          </a:p>
          <a:p>
            <a:pPr lvl="1"/>
            <a:endParaRPr lang="en-US" dirty="0" smtClean="0"/>
          </a:p>
          <a:p>
            <a:pPr lvl="1"/>
            <a:endParaRPr lang="en-US" sz="1800" dirty="0" smtClean="0"/>
          </a:p>
          <a:p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84801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metadata/properties"/>
    <ds:schemaRef ds:uri="c06861ca-3f08-4d07-bff7-bb15bac121f4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6161</TotalTime>
  <Words>261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Calibri</vt:lpstr>
      <vt:lpstr>Office Theme</vt:lpstr>
      <vt:lpstr>WF on NC-JT support for TM9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264</cp:revision>
  <dcterms:created xsi:type="dcterms:W3CDTF">2006-08-16T00:00:00Z</dcterms:created>
  <dcterms:modified xsi:type="dcterms:W3CDTF">2017-08-22T06:39:09Z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32af0719-d69e-4a7f-9279-b238e07ed4af</vt:lpwstr>
  </property>
  <property fmtid="{D5CDD505-2E9C-101B-9397-08002B2CF9AE}" pid="6" name="CTP_TimeStamp">
    <vt:lpwstr>2017-08-22 06:38:59Z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