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3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D2C27-B3B1-4569-A3D5-F6E08D6187CE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AC0A0-893A-4C98-9381-A42109E1A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4B45B-CFA5-420A-BAE8-E8C88652F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521370-DB3B-429B-B311-9E61E70A47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DCF9D-9056-4CE0-916C-F8FAAAD5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9CE3A-F5A4-4C53-B888-DF815510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45D1-A896-4EDA-AE76-3374EB0A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4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A6B1-101D-4171-9F82-B1C9ACC1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D5959-631B-49DE-8A62-4E2F43DB4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4E0FA-B8B2-4C81-A906-596037EB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EA986-E7D6-4DD0-9767-050EE3C5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525B1-292E-4808-B893-1C336D5A5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8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49992-7355-4B21-8604-D70C68840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DB7C36-AE8B-4D1E-BB7B-F47D171A3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58500-F30A-43BE-A0B2-5E4FE8FC3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89F83-DD3B-4897-A21C-446B20ACA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0F786-4733-4633-ABF8-6A55AFBA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615D7-861E-42FD-81A4-4946DF0F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76E95-2434-4B74-AA93-6744C607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285B0C-0386-4A7F-A175-21AB824B9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7DFD8-3D02-491C-BA3D-FF0FBD4FD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E27F0-2619-467C-B61E-9BBBA772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8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DB62-CEB6-4FAD-AC75-A2158B635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097AC-7F23-40E9-BA1C-59BB09DAF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8C650-DCD8-4F02-8AC4-45AC7BC7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B5B29-7ED5-49D4-BDEB-27D7A624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4AFC2-7E74-42C7-8420-3D154905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27CF-5596-4E49-BB76-E238013BD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EE0D4-CDE8-4BD9-9D73-3C7E37D12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AA9C2-04DB-4081-B101-8FDD9963F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0B943-8AF4-4CF0-AC66-BAC54C34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21386-9533-4E17-AF95-6650B4A32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D8A5F-8364-4D5E-900F-A597D688F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9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C648-454F-4853-B136-DBABAE824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70D50-02F6-4A43-99AC-2FD4A8A89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520B8-A016-4D54-BE77-881863581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28B29A-6383-4F2D-90CB-DED80B9D4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BA465-34DE-4C15-86EB-84F2C0267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A921B9-E295-4234-ACDE-0886C5A8F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A8402-0A37-417C-B28C-0E676876A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518EBD-67E6-476A-9A04-28DE59CC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7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833-179C-401E-9E66-FF90A370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15F54D-C7AF-4BD3-B090-BE0EF15C8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090F06-5384-42EB-AF33-85922B99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14EEEE-38E7-4F62-A303-D582596A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4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C920A-82E1-4518-AFE5-5D9F93415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9C2614-F496-4D3B-BAB0-F8357730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4661B-ABFC-4C3C-B223-83F3D27A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9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52CA7-188D-4598-BE60-3AA28BC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BD792-99EF-4193-8E05-D65EF93F3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9C8BA-7468-4499-B009-3A3688361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4B9CBD-ACF7-4C42-932D-8C6C5AE9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6D085-8CB6-440D-966B-ABEA205C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9E1BCC-831A-4253-8FB4-1F1FF90D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7D015-082E-41CC-B6D8-13EB04AF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CA9D8-4D19-44D5-A4B6-C8A76F009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7B874-48BE-44E6-97B0-CDF85E649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1489C-FEDE-49C9-A613-BD8A174A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E285A-288E-4B6B-8AB5-E10FFA208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D4ABB-B309-488B-9974-52FB65E5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3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CEC281-60C5-4F0C-8450-F90D124E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CA107-5EC3-43E2-8B40-9A0258CF1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C54D5-7828-4358-89B8-AA63F7C83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A756D-545A-4ED5-A1D4-0CDB30D248CA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D975D-5EAA-4DE5-B5C9-9EDB8B14B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8D5A6-9B5D-4225-A9B1-1E23C0545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A6DC8-959C-473D-ADE2-BC80E6059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72101"/>
          </a:xfrm>
        </p:spPr>
        <p:txBody>
          <a:bodyPr>
            <a:normAutofit/>
          </a:bodyPr>
          <a:lstStyle/>
          <a:p>
            <a:r>
              <a:rPr lang="sv-SE" dirty="0"/>
              <a:t>Way Forward</a:t>
            </a:r>
            <a:br>
              <a:rPr lang="sv-SE" dirty="0"/>
            </a:br>
            <a:r>
              <a:rPr lang="sv-SE" dirty="0"/>
              <a:t>efeMTC DL Channel Power Efficiency - Evalulation Assumptions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47A42C-31E1-47A9-8641-169EBE40D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96101"/>
            <a:ext cx="9144000" cy="1655762"/>
          </a:xfrm>
        </p:spPr>
        <p:txBody>
          <a:bodyPr/>
          <a:lstStyle/>
          <a:p>
            <a:r>
              <a:rPr lang="sv-SE" dirty="0"/>
              <a:t>Ericsson, Sony, Sierra Wireless, Samsung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A66DDD-AEF0-4F9A-833B-058F49E1A94A}"/>
              </a:ext>
            </a:extLst>
          </p:cNvPr>
          <p:cNvSpPr txBox="1"/>
          <p:nvPr/>
        </p:nvSpPr>
        <p:spPr>
          <a:xfrm>
            <a:off x="537328" y="348792"/>
            <a:ext cx="11321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WG1 Meeting #90							R1-1714739</a:t>
            </a:r>
          </a:p>
          <a:p>
            <a:pPr hangingPunct="0"/>
            <a:r>
              <a:rPr lang="en-US" b="1" dirty="0"/>
              <a:t>Prague, Czech Republic,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</p:txBody>
      </p:sp>
    </p:spTree>
    <p:extLst>
      <p:ext uri="{BB962C8B-B14F-4D97-AF65-F5344CB8AC3E}">
        <p14:creationId xmlns:p14="http://schemas.microsoft.com/office/powerpoint/2010/main" val="103990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2475D-73CD-417B-8221-42B65803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US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B85CF41-895E-4CCB-8104-CA0BCACA84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838200" y="1923816"/>
            <a:ext cx="1043625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RAN1#89 made the following agreements: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physical signal/channel indicating whether the UE needs to decode subsequent physical channel(s) is introduced, at least for idle mode paging. Candidates for the signal/channel are: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Wake-up signal or DTX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Go-to-sleep signal or DTX Wake-up signal with no DTX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Downlink control information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FFS whether synchronization to the camped-on cell is assumed for detecting/decoding WUS/GTS, depending on the (e)DRX cycle length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Design details are FFS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Connected mode DRX is FFS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8253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8BFE2-E28F-4B5E-9722-CB4F84FE4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Simulation assumptions 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19B3F-B4D8-48B7-88DA-C5674F234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8075"/>
          </a:xfrm>
        </p:spPr>
        <p:txBody>
          <a:bodyPr>
            <a:normAutofit fontScale="92500" lnSpcReduction="20000"/>
          </a:bodyPr>
          <a:lstStyle/>
          <a:p>
            <a:r>
              <a:rPr lang="sv-SE" sz="1600" dirty="0"/>
              <a:t>Performance figures should be compared to the reference case of Rel-13 MPDCCH decoding for a similar scenarios</a:t>
            </a:r>
          </a:p>
          <a:p>
            <a:r>
              <a:rPr lang="sv-SE" sz="1600" dirty="0"/>
              <a:t>In addition to previously agreed assumptions (</a:t>
            </a:r>
            <a:r>
              <a:rPr lang="en-US" sz="1600" dirty="0"/>
              <a:t>R1-1706704</a:t>
            </a:r>
            <a:r>
              <a:rPr lang="sv-SE" sz="1600" dirty="0"/>
              <a:t>), the following parameters should be used for assessing WUS/GTS+MPDCCH decoding costs</a:t>
            </a:r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endParaRPr lang="sv-SE" sz="1600" dirty="0"/>
          </a:p>
          <a:p>
            <a:r>
              <a:rPr lang="sv-SE" sz="1600" dirty="0"/>
              <a:t>SIBs are assumed to be valid throughout the assessment</a:t>
            </a:r>
          </a:p>
          <a:p>
            <a:r>
              <a:rPr lang="sv-SE" sz="1600" dirty="0"/>
              <a:t>Erroneous detections</a:t>
            </a:r>
          </a:p>
          <a:p>
            <a:pPr lvl="1"/>
            <a:r>
              <a:rPr lang="sv-SE" sz="1400" dirty="0"/>
              <a:t>WUS missed detection rate of [&lt;0.5 %] including false sync detections for up to ±5 ppm frequency errors </a:t>
            </a:r>
            <a:r>
              <a:rPr lang="en-US" altLang="zh-CN" sz="1400" dirty="0"/>
              <a:t>when not relying on DL synchronization for both AWGN and ETU 1. WUS false alarm rate (under AWGN and ETU 1) should be included in power consumptions.</a:t>
            </a:r>
          </a:p>
          <a:p>
            <a:pPr lvl="1"/>
            <a:r>
              <a:rPr lang="sv-SE" sz="1400" dirty="0"/>
              <a:t>GTS false detection rate of [&lt;0.5 %] and missed detections </a:t>
            </a:r>
            <a:r>
              <a:rPr lang="en-US" altLang="zh-CN" sz="1400" dirty="0"/>
              <a:t>(under AWGN and ETU 1) </a:t>
            </a:r>
            <a:r>
              <a:rPr lang="sv-SE" sz="1400" dirty="0"/>
              <a:t>to be taken into account in power consumption.</a:t>
            </a:r>
          </a:p>
          <a:p>
            <a:r>
              <a:rPr lang="sv-SE" sz="1600" dirty="0"/>
              <a:t>Assumptions about RRM mobility measurements</a:t>
            </a:r>
          </a:p>
          <a:p>
            <a:pPr lvl="1"/>
            <a:r>
              <a:rPr lang="sv-SE" sz="1400" dirty="0"/>
              <a:t>TBD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B3030F9-9CD0-4C9B-9FEC-DCC3569D4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117021"/>
              </p:ext>
            </p:extLst>
          </p:nvPr>
        </p:nvGraphicFramePr>
        <p:xfrm>
          <a:off x="1925864" y="2674848"/>
          <a:ext cx="6502400" cy="1828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6221753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5258890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18589506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1407763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Scenario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A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B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C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699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eDRX cycle [s]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5.12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40.96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1310.72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801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DRX cycle [s]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0.32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0.32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0.32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227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#POs/PTW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4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302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Timing drift [ms]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±0.042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±6.3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3479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v-SE" sz="1400" b="1" dirty="0"/>
                        <a:t>Paging rate [%]</a:t>
                      </a:r>
                      <a:endParaRPr lang="en-US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dirty="0"/>
                        <a:t>10</a:t>
                      </a:r>
                      <a:endParaRPr lang="en-U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473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70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</a:t>
            </a:r>
            <a:br>
              <a:rPr lang="sv-SE" dirty="0"/>
            </a:br>
            <a:r>
              <a:rPr lang="en-US" dirty="0"/>
              <a:t>R1-1706704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  <a:br>
              <a:rPr lang="en-US" dirty="0">
                <a:latin typeface="+mn-lt"/>
                <a:cs typeface="Arial" pitchFamily="34" charset="0"/>
              </a:rPr>
            </a:br>
            <a:r>
              <a:rPr lang="en-US" sz="2800" dirty="0">
                <a:latin typeface="+mn-lt"/>
                <a:cs typeface="Arial" pitchFamily="34" charset="0"/>
              </a:rPr>
              <a:t>Metrics and simulations assumptions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364" y="1273739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Downlink channel power efficiency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GB" altLang="zh-CN" sz="14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2096448" y="2128121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/>
          </p:nvPr>
        </p:nvGraphicFramePr>
        <p:xfrm>
          <a:off x="2096448" y="3826869"/>
          <a:ext cx="7999103" cy="2705152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Time/frequency drift, in idle mode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[0.05]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Maximum frequency error, in idle mode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±[5]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995133" y="1812921"/>
          <a:ext cx="10358667" cy="88548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1725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eDRX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between states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 be declared</a:t>
                      </a:r>
                      <a:endParaRPr lang="en-US" sz="1050" kern="100" baseline="300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See below illustration.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0036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Proposal</a:t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sz="28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PSS/SSS (when applicable), PBCH (when applicable) MPDCCH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 err="1"/>
              <a:t>eDRX</a:t>
            </a:r>
            <a:r>
              <a:rPr lang="en-US" sz="1200" dirty="0"/>
              <a:t> and/or DRX, with assumed DRX cycle declared.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MPDCCH transmission, but is not receiving a PDSCH.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pPr lvl="1"/>
            <a:r>
              <a:rPr lang="en-US" sz="1200" dirty="0"/>
              <a:t>Simple example for connected mode: </a:t>
            </a:r>
          </a:p>
          <a:p>
            <a:pPr lvl="2"/>
            <a:r>
              <a:rPr lang="en-US" sz="900" dirty="0"/>
              <a:t>Assumptions: 164 dB coupling loss, Connected mode with freq. error of 30 Hz, The UE ramps up from light sleep to decode a single MPDCCH transmission and then ramps down to light sleep.</a:t>
            </a:r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700" dirty="0"/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2126689" y="4350684"/>
          <a:ext cx="8128038" cy="1005840"/>
        </p:xfrm>
        <a:graphic>
          <a:graphicData uri="http://schemas.openxmlformats.org/drawingml/2006/table">
            <a:tbl>
              <a:tblPr/>
              <a:tblGrid>
                <a:gridCol w="2253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177316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Activity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Cost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Ramp up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Sync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100 unit/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200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Sync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21874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Decode MPDCCH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64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6400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64 MPDCCH repetitions.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Ramp down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</a:t>
                      </a:r>
                      <a:r>
                        <a:rPr lang="en-US" altLang="zh-CN" sz="8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REF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8100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Reference power consumption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372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6111</TotalTime>
  <Words>886</Words>
  <Application>Microsoft Office PowerPoint</Application>
  <PresentationFormat>Widescreen</PresentationFormat>
  <Paragraphs>180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Batang</vt:lpstr>
      <vt:lpstr>宋体</vt:lpstr>
      <vt:lpstr>Arial</vt:lpstr>
      <vt:lpstr>Calibri</vt:lpstr>
      <vt:lpstr>Calibri Light</vt:lpstr>
      <vt:lpstr>等线</vt:lpstr>
      <vt:lpstr>Symbol</vt:lpstr>
      <vt:lpstr>Times New Roman</vt:lpstr>
      <vt:lpstr>Office Theme</vt:lpstr>
      <vt:lpstr>Way Forward efeMTC DL Channel Power Efficiency - Evalulation Assumptions</vt:lpstr>
      <vt:lpstr>Background</vt:lpstr>
      <vt:lpstr>Simulation assumptions proposal</vt:lpstr>
      <vt:lpstr>Appendix R1-1706704</vt:lpstr>
      <vt:lpstr>Proposal Metrics and simulations assumptions</vt:lpstr>
      <vt:lpstr>Proposal Power efficiency</vt:lpstr>
      <vt:lpstr>Proposal Power efficiency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LTE-MTC DL Channel Power Efficiency</dc:title>
  <dc:creator>Magnus Åström</dc:creator>
  <cp:lastModifiedBy>Magnus Åström</cp:lastModifiedBy>
  <cp:revision>71</cp:revision>
  <dcterms:created xsi:type="dcterms:W3CDTF">2017-08-17T16:56:20Z</dcterms:created>
  <dcterms:modified xsi:type="dcterms:W3CDTF">2017-08-22T13:07:41Z</dcterms:modified>
</cp:coreProperties>
</file>