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4" r:id="rId3"/>
    <p:sldId id="266" r:id="rId4"/>
    <p:sldId id="265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03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 for TBs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R1-1714688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b="1" u="sng" dirty="0"/>
              <a:t>Agreement: (RAN1#88bis)</a:t>
            </a:r>
            <a:endParaRPr lang="en-US" sz="3400" dirty="0"/>
          </a:p>
          <a:p>
            <a:pPr lvl="1"/>
            <a:r>
              <a:rPr lang="en-US" sz="3000" dirty="0"/>
              <a:t>Number of bits for TB-level CRC is: L</a:t>
            </a:r>
            <a:r>
              <a:rPr lang="en-US" sz="3000" baseline="-25000" dirty="0"/>
              <a:t>TB,CRC </a:t>
            </a:r>
            <a:r>
              <a:rPr lang="en-US" sz="3000" dirty="0"/>
              <a:t>=24 bits, at least for TBs larger than a threshold (e.g. around 512 bits)</a:t>
            </a:r>
            <a:endParaRPr lang="sv-SE" sz="3000" dirty="0"/>
          </a:p>
          <a:p>
            <a:pPr lvl="1"/>
            <a:r>
              <a:rPr lang="en-US" sz="3000" dirty="0"/>
              <a:t>FFS the value of L</a:t>
            </a:r>
            <a:r>
              <a:rPr lang="en-US" sz="3000" baseline="-25000" dirty="0"/>
              <a:t>TB,CRC </a:t>
            </a:r>
            <a:r>
              <a:rPr lang="en-US" sz="3000" dirty="0"/>
              <a:t>for TBs smaller than the threshold, and the value of the threshold (0 is not precluded)</a:t>
            </a:r>
            <a:endParaRPr lang="sv-SE" sz="3000" dirty="0"/>
          </a:p>
          <a:p>
            <a:pPr lvl="1"/>
            <a:r>
              <a:rPr lang="en-US" sz="3000" dirty="0"/>
              <a:t>If a TB is segmented into 2 or more CBs after code block (CB) segmentation,</a:t>
            </a:r>
            <a:endParaRPr lang="sv-SE" sz="3000" dirty="0"/>
          </a:p>
          <a:p>
            <a:pPr lvl="2"/>
            <a:r>
              <a:rPr lang="en-US" sz="3000" dirty="0"/>
              <a:t>CB-level CRC is applied, i.e., CRC bits are attached to each code block individually (as in LTE)</a:t>
            </a:r>
            <a:endParaRPr lang="sv-SE" sz="3000" dirty="0"/>
          </a:p>
          <a:p>
            <a:pPr lvl="2"/>
            <a:r>
              <a:rPr lang="en-US" sz="3000" dirty="0"/>
              <a:t>Number bits for CB-level CRC is: 0 &lt; L</a:t>
            </a:r>
            <a:r>
              <a:rPr lang="en-US" sz="3000" baseline="-25000" dirty="0"/>
              <a:t>CB,CRC</a:t>
            </a:r>
            <a:r>
              <a:rPr lang="en-US" sz="3000" dirty="0"/>
              <a:t> &lt;= 24 bits</a:t>
            </a:r>
            <a:endParaRPr lang="sv-SE" sz="3000" dirty="0"/>
          </a:p>
          <a:p>
            <a:pPr lvl="3"/>
            <a:r>
              <a:rPr lang="en-US" sz="2200" dirty="0"/>
              <a:t>Exact value(s) L</a:t>
            </a:r>
            <a:r>
              <a:rPr lang="en-US" sz="2200" baseline="-25000" dirty="0"/>
              <a:t>CB,CRC</a:t>
            </a:r>
            <a:r>
              <a:rPr lang="en-US" sz="2200" dirty="0"/>
              <a:t> are to be agreed after base graph(s) are agreed, taking into account inherent LDPC PC capability</a:t>
            </a:r>
            <a:endParaRPr lang="sv-SE" sz="2200" dirty="0"/>
          </a:p>
          <a:p>
            <a:pPr lvl="1"/>
            <a:r>
              <a:rPr lang="en-US" sz="3000" dirty="0"/>
              <a:t>FFS whether for a code block group (CBG) containing 2 or more CBs but not all CBs of the TB, any additional CRC bits are attached to the CBG</a:t>
            </a:r>
            <a:endParaRPr lang="sv-SE" sz="3000" dirty="0"/>
          </a:p>
          <a:p>
            <a:pPr lvl="2" hangingPunct="0"/>
            <a:r>
              <a:rPr lang="en-US" sz="2600" dirty="0"/>
              <a:t>To be decided after decision on the value(s) of L</a:t>
            </a:r>
            <a:r>
              <a:rPr lang="en-US" sz="2600" baseline="-25000" dirty="0"/>
              <a:t>CB,CRC</a:t>
            </a:r>
            <a:endParaRPr lang="sv-SE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pPr lvl="0"/>
            <a:r>
              <a:rPr lang="en-US" b="1" u="sng" dirty="0"/>
              <a:t>Proposal: (RAN1 NR </a:t>
            </a:r>
            <a:r>
              <a:rPr lang="en-US" b="1" u="sng" dirty="0" err="1"/>
              <a:t>AdHoc</a:t>
            </a:r>
            <a:r>
              <a:rPr lang="en-US" b="1" u="sng" dirty="0"/>
              <a:t> #2)</a:t>
            </a:r>
            <a:endParaRPr lang="en-US" sz="3400" dirty="0"/>
          </a:p>
          <a:p>
            <a:pPr lvl="1"/>
            <a:r>
              <a:rPr lang="en-US" dirty="0"/>
              <a:t>To be checked until RAN1#90 after LDPC design is complete</a:t>
            </a:r>
          </a:p>
          <a:p>
            <a:pPr lvl="1"/>
            <a:r>
              <a:rPr lang="en-US" dirty="0"/>
              <a:t>L</a:t>
            </a:r>
            <a:r>
              <a:rPr lang="en-US" baseline="-25000" dirty="0"/>
              <a:t>TB-CRC</a:t>
            </a:r>
            <a:r>
              <a:rPr lang="en-US" dirty="0"/>
              <a:t> = 16 bits for TBs smaller than e.g. 1008 or 8432 bits</a:t>
            </a:r>
            <a:endParaRPr lang="sv-SE" dirty="0"/>
          </a:p>
          <a:p>
            <a:pPr lvl="1"/>
            <a:r>
              <a:rPr lang="sv-SE" dirty="0"/>
              <a:t>L</a:t>
            </a:r>
            <a:r>
              <a:rPr lang="sv-SE" baseline="-25000" dirty="0"/>
              <a:t>CB-CRC</a:t>
            </a:r>
            <a:r>
              <a:rPr lang="sv-SE" dirty="0"/>
              <a:t> = 8 bits</a:t>
            </a:r>
          </a:p>
          <a:p>
            <a:pPr lvl="1"/>
            <a:r>
              <a:rPr lang="en-US" dirty="0"/>
              <a:t>Checking other values is not precluded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077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/>
                  <a:t>To keep the packet loss rate low for TCP slow-start, it is usually assumed (e.g. in LTE) that the probability of undetected error on transport block level is required to be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/>
                  <a:t> or less</a:t>
                </a:r>
              </a:p>
              <a:p>
                <a:r>
                  <a:rPr lang="en-US" dirty="0"/>
                  <a:t>The probability of undetected error on transport block level is less than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−6</m:t>
                        </m:r>
                      </m:sup>
                    </m:sSup>
                  </m:oMath>
                </a14:m>
                <a:r>
                  <a:rPr lang="en-US" dirty="0"/>
                  <a:t> with good marginal if 16 CRC bits are attached to short transport blocks (i.e. </a:t>
                </a:r>
                <a:r>
                  <a:rPr lang="en-US"/>
                  <a:t>K&lt;=8432)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2830" r="-1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dirty="0"/>
              <a:t>L</a:t>
            </a:r>
            <a:r>
              <a:rPr lang="en-US" sz="3600" baseline="-25000" dirty="0"/>
              <a:t>TB-CRC</a:t>
            </a:r>
            <a:r>
              <a:rPr lang="en-US" sz="3600" dirty="0"/>
              <a:t> = 16 bits for TBs smaller than 8432 bits</a:t>
            </a:r>
            <a:endParaRPr lang="sv-SE" sz="36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</Words>
  <Application>Microsoft Office PowerPoint</Application>
  <PresentationFormat>On-screen Show (4:3)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Office Theme</vt:lpstr>
      <vt:lpstr>WF on CRC Attachment for TBs</vt:lpstr>
      <vt:lpstr>Background (1)</vt:lpstr>
      <vt:lpstr>Background (2)</vt:lpstr>
      <vt:lpstr>Discussion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2017-08-22T09:07:20Z</dcterms:created>
  <dcterms:modified xsi:type="dcterms:W3CDTF">2017-08-22T09:11:27Z</dcterms:modified>
</cp:coreProperties>
</file>