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4" r:id="rId3"/>
    <p:sldId id="266" r:id="rId4"/>
    <p:sldId id="265" r:id="rId5"/>
    <p:sldId id="267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038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CRC Attachment for CBs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…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R1-1714685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90390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#90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P.R. </a:t>
            </a:r>
            <a:r>
              <a:rPr lang="en-US" altLang="ja-JP" sz="1800" dirty="0" err="1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Czechia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21th – 25</a:t>
            </a:r>
            <a:r>
              <a:rPr lang="en-US" altLang="ja-JP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August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6.1.4.1.1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b="1" u="sng" dirty="0"/>
              <a:t>Agreement: (RAN1#88bis)</a:t>
            </a:r>
            <a:endParaRPr lang="en-US" sz="3400" dirty="0"/>
          </a:p>
          <a:p>
            <a:pPr lvl="1"/>
            <a:r>
              <a:rPr lang="en-US" sz="3000" dirty="0"/>
              <a:t>Number of bits for TB-level CRC is: L</a:t>
            </a:r>
            <a:r>
              <a:rPr lang="en-US" sz="3000" baseline="-25000" dirty="0"/>
              <a:t>TB,CRC </a:t>
            </a:r>
            <a:r>
              <a:rPr lang="en-US" sz="3000" dirty="0"/>
              <a:t>=24 bits, at least for TBs larger than a threshold (e.g. around 512 bits)</a:t>
            </a:r>
            <a:endParaRPr lang="sv-SE" sz="3000" dirty="0"/>
          </a:p>
          <a:p>
            <a:pPr lvl="1"/>
            <a:r>
              <a:rPr lang="en-US" sz="3000" dirty="0"/>
              <a:t>FFS the value of L</a:t>
            </a:r>
            <a:r>
              <a:rPr lang="en-US" sz="3000" baseline="-25000" dirty="0"/>
              <a:t>TB,CRC </a:t>
            </a:r>
            <a:r>
              <a:rPr lang="en-US" sz="3000" dirty="0"/>
              <a:t>for TBs smaller than the threshold, and the value of the threshold (0 is not precluded)</a:t>
            </a:r>
            <a:endParaRPr lang="sv-SE" sz="3000" dirty="0"/>
          </a:p>
          <a:p>
            <a:pPr lvl="1"/>
            <a:r>
              <a:rPr lang="en-US" sz="3000" dirty="0"/>
              <a:t>If a TB is segmented into 2 or more CBs after code block (CB) segmentation,</a:t>
            </a:r>
            <a:endParaRPr lang="sv-SE" sz="3000" dirty="0"/>
          </a:p>
          <a:p>
            <a:pPr lvl="2"/>
            <a:r>
              <a:rPr lang="en-US" sz="3000" dirty="0"/>
              <a:t>CB-level CRC is applied, i.e., CRC bits are attached to each code block individually (as in LTE)</a:t>
            </a:r>
            <a:endParaRPr lang="sv-SE" sz="3000" dirty="0"/>
          </a:p>
          <a:p>
            <a:pPr lvl="2"/>
            <a:r>
              <a:rPr lang="en-US" sz="3000" dirty="0"/>
              <a:t>Number bits for CB-level CRC is: 0 &lt; L</a:t>
            </a:r>
            <a:r>
              <a:rPr lang="en-US" sz="3000" baseline="-25000" dirty="0"/>
              <a:t>CB,CRC</a:t>
            </a:r>
            <a:r>
              <a:rPr lang="en-US" sz="3000" dirty="0"/>
              <a:t> &lt;= 24 bits</a:t>
            </a:r>
            <a:endParaRPr lang="sv-SE" sz="3000" dirty="0"/>
          </a:p>
          <a:p>
            <a:pPr lvl="3"/>
            <a:r>
              <a:rPr lang="en-US" sz="2200" dirty="0"/>
              <a:t>Exact value(s) L</a:t>
            </a:r>
            <a:r>
              <a:rPr lang="en-US" sz="2200" baseline="-25000" dirty="0"/>
              <a:t>CB,CRC</a:t>
            </a:r>
            <a:r>
              <a:rPr lang="en-US" sz="2200" dirty="0"/>
              <a:t> are to be agreed after base graph(s) are agreed, taking into account inherent LDPC PC capability</a:t>
            </a:r>
            <a:endParaRPr lang="sv-SE" sz="2200" dirty="0"/>
          </a:p>
          <a:p>
            <a:pPr lvl="1"/>
            <a:r>
              <a:rPr lang="en-US" sz="3000" dirty="0"/>
              <a:t>FFS whether for a code block group (CBG) containing 2 or more CBs but not all CBs of the TB, any additional CRC bits are attached to the CBG</a:t>
            </a:r>
            <a:endParaRPr lang="sv-SE" sz="3000" dirty="0"/>
          </a:p>
          <a:p>
            <a:pPr lvl="2" hangingPunct="0"/>
            <a:r>
              <a:rPr lang="en-US" sz="2600" dirty="0"/>
              <a:t>To be decided after decision on the value(s) of L</a:t>
            </a:r>
            <a:r>
              <a:rPr lang="en-US" sz="2600" baseline="-25000" dirty="0"/>
              <a:t>CB,CRC</a:t>
            </a:r>
            <a:endParaRPr lang="sv-SE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lnSpcReduction="10000"/>
          </a:bodyPr>
          <a:lstStyle/>
          <a:p>
            <a:r>
              <a:rPr lang="en-US" b="1" u="sng" dirty="0"/>
              <a:t>Agreement: (RAN1 NR </a:t>
            </a:r>
            <a:r>
              <a:rPr lang="en-US" b="1" u="sng" dirty="0" err="1"/>
              <a:t>AdHoc</a:t>
            </a:r>
            <a:r>
              <a:rPr lang="en-US" b="1" u="sng" dirty="0"/>
              <a:t> #2)</a:t>
            </a:r>
            <a:endParaRPr lang="en-US" sz="3400" dirty="0"/>
          </a:p>
          <a:p>
            <a:pPr lvl="1"/>
            <a:r>
              <a:rPr lang="en-US" dirty="0"/>
              <a:t>CBG-level CRC is not adopted</a:t>
            </a:r>
          </a:p>
          <a:p>
            <a:pPr lvl="1"/>
            <a:endParaRPr lang="en-US" b="1" u="sng" dirty="0"/>
          </a:p>
          <a:p>
            <a:pPr lvl="0"/>
            <a:r>
              <a:rPr lang="en-US" b="1" u="sng" dirty="0"/>
              <a:t>Proposal: (RAN1 NR </a:t>
            </a:r>
            <a:r>
              <a:rPr lang="en-US" b="1" u="sng" dirty="0" err="1"/>
              <a:t>AdHoc</a:t>
            </a:r>
            <a:r>
              <a:rPr lang="en-US" b="1" u="sng" dirty="0"/>
              <a:t> #2)</a:t>
            </a:r>
            <a:endParaRPr lang="en-US" sz="3400" dirty="0"/>
          </a:p>
          <a:p>
            <a:pPr lvl="1"/>
            <a:r>
              <a:rPr lang="en-US" dirty="0"/>
              <a:t>To be checked until RAN1#90 after LDPC design is complete</a:t>
            </a:r>
          </a:p>
          <a:p>
            <a:pPr lvl="1"/>
            <a:r>
              <a:rPr lang="en-US" dirty="0"/>
              <a:t>L</a:t>
            </a:r>
            <a:r>
              <a:rPr lang="en-US" baseline="-25000" dirty="0"/>
              <a:t>TB-CRC</a:t>
            </a:r>
            <a:r>
              <a:rPr lang="en-US" dirty="0"/>
              <a:t> = 16 bits for TBs smaller than e.g. 1008 or 8432 bits</a:t>
            </a:r>
            <a:endParaRPr lang="sv-SE" dirty="0"/>
          </a:p>
          <a:p>
            <a:pPr lvl="1"/>
            <a:r>
              <a:rPr lang="sv-SE" dirty="0"/>
              <a:t>L</a:t>
            </a:r>
            <a:r>
              <a:rPr lang="sv-SE" baseline="-25000" dirty="0"/>
              <a:t>CB-CRC</a:t>
            </a:r>
            <a:r>
              <a:rPr lang="sv-SE" dirty="0"/>
              <a:t> = 8 bits</a:t>
            </a:r>
          </a:p>
          <a:p>
            <a:pPr lvl="1"/>
            <a:r>
              <a:rPr lang="en-US" dirty="0"/>
              <a:t>Checking other values is not precluded</a:t>
            </a:r>
            <a:endParaRPr lang="sv-SE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0771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(1)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/>
                  <a:t>Attachment of 4 CRC bits on code block level is sufficient to achieve a lower probability of undetected code block error than in LTE.</a:t>
                </a:r>
              </a:p>
              <a:p>
                <a:r>
                  <a:rPr lang="en-US" dirty="0"/>
                  <a:t>Attachment of 8 CRC bits on code block level is sufficient to achieve a low probability of undetected CBG error even for very large code block groups (i.e.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𝑢𝑑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𝐶𝐵𝐺</m:t>
                        </m:r>
                      </m:sub>
                    </m:sSub>
                    <m:r>
                      <a:rPr lang="sv-SE" b="0" i="1" smtClean="0">
                        <a:latin typeface="Cambria Math" panose="02040503050406030204" pitchFamily="18" charset="0"/>
                      </a:rPr>
                      <m:t>&lt;</m:t>
                    </m:r>
                    <m:sSup>
                      <m:sSupPr>
                        <m:ctrlPr>
                          <a:rPr lang="sv-S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sv-SE" b="0" i="1" smtClean="0">
                            <a:latin typeface="Cambria Math" panose="02040503050406030204" pitchFamily="18" charset="0"/>
                          </a:rPr>
                          <m:t>−8</m:t>
                        </m:r>
                      </m:sup>
                    </m:sSup>
                  </m:oMath>
                </a14:m>
                <a:r>
                  <a:rPr lang="en-US" dirty="0"/>
                  <a:t> for CBG with 50 CBs)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4" t="-1752" r="-2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67967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Companies have different views on the number of CB CRC bits to be attached</a:t>
            </a:r>
          </a:p>
          <a:p>
            <a:pPr lvl="1"/>
            <a:r>
              <a:rPr lang="en-US" dirty="0"/>
              <a:t>8, 16 and 24 bits are proposed</a:t>
            </a:r>
          </a:p>
          <a:p>
            <a:r>
              <a:rPr lang="en-US" dirty="0"/>
              <a:t>The additional overhead added for 8 extra CB CRC bits is in the range 0.094% - 0.19%, depending on CB size</a:t>
            </a:r>
          </a:p>
          <a:p>
            <a:r>
              <a:rPr lang="en-US" dirty="0"/>
              <a:t>L</a:t>
            </a:r>
            <a:r>
              <a:rPr lang="en-US" baseline="-25000" dirty="0"/>
              <a:t>CB-CRC</a:t>
            </a:r>
            <a:r>
              <a:rPr lang="en-US" dirty="0"/>
              <a:t> = 16 bits may be acceptable to all companies and adds little overhead to the required 8 CB CRC bits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634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en-US" sz="3600" dirty="0"/>
              <a:t>Select L</a:t>
            </a:r>
            <a:r>
              <a:rPr lang="en-US" sz="3600" baseline="-25000" dirty="0"/>
              <a:t>CB-CRC</a:t>
            </a:r>
            <a:r>
              <a:rPr lang="en-US" sz="3600" dirty="0"/>
              <a:t> = 16 CRC bits to be attached </a:t>
            </a:r>
            <a:r>
              <a:rPr lang="en-US" sz="3600"/>
              <a:t>to each CB</a:t>
            </a:r>
            <a:endParaRPr lang="sv-SE" sz="3600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446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 Unicode MS</vt:lpstr>
      <vt:lpstr>Arial</vt:lpstr>
      <vt:lpstr>Calibri</vt:lpstr>
      <vt:lpstr>Cambria Math</vt:lpstr>
      <vt:lpstr>Office Theme</vt:lpstr>
      <vt:lpstr>WF on CRC Attachment for CBs</vt:lpstr>
      <vt:lpstr>Background (1)</vt:lpstr>
      <vt:lpstr>Background (2)</vt:lpstr>
      <vt:lpstr>Discussion (1)</vt:lpstr>
      <vt:lpstr>Discussion 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2017-08-22T09:04:02Z</dcterms:created>
  <dcterms:modified xsi:type="dcterms:W3CDTF">2017-08-22T09:04:08Z</dcterms:modified>
</cp:coreProperties>
</file>