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9" r:id="rId4"/>
    <p:sldId id="288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 varScale="1">
        <p:scale>
          <a:sx n="72" d="100"/>
          <a:sy n="72" d="100"/>
        </p:scale>
        <p:origin x="984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8/21/2017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640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WF </a:t>
            </a:r>
            <a:r>
              <a:rPr lang="en-US" altLang="en-US" dirty="0" smtClean="0"/>
              <a:t>on Indication Method </a:t>
            </a:r>
            <a:br>
              <a:rPr lang="en-US" altLang="en-US" dirty="0" smtClean="0"/>
            </a:br>
            <a:r>
              <a:rPr lang="en-US" altLang="en-US" dirty="0" smtClean="0"/>
              <a:t>for Half </a:t>
            </a:r>
            <a:r>
              <a:rPr lang="en-US" altLang="en-US" dirty="0"/>
              <a:t>Radio Frame </a:t>
            </a:r>
            <a:r>
              <a:rPr lang="en-US" altLang="en-US" dirty="0" smtClean="0"/>
              <a:t>Interval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ZTE,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InterDigital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/>
              <a:t>R1-1714636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smtClean="0"/>
              <a:t>#90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Prague, Czech Republic</a:t>
            </a:r>
            <a:r>
              <a:rPr lang="en-GB" altLang="ko-KR" sz="2000" dirty="0" smtClean="0"/>
              <a:t> 21</a:t>
            </a:r>
            <a:r>
              <a:rPr lang="en-GB" altLang="ko-KR" sz="2000" baseline="30000" dirty="0" smtClean="0"/>
              <a:t>st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25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 August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lang="en-US" altLang="ko-KR" sz="2000" dirty="0"/>
              <a:t>6.1.1.2.2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r>
              <a:rPr lang="en-US" altLang="ko-KR" sz="1800" dirty="0"/>
              <a:t>Agreement : (RAN1 NRAH#2)</a:t>
            </a:r>
          </a:p>
          <a:p>
            <a:pPr lvl="1"/>
            <a:r>
              <a:rPr lang="en-US" altLang="ko-KR" sz="1400" dirty="0" smtClean="0"/>
              <a:t>Working </a:t>
            </a:r>
            <a:r>
              <a:rPr lang="en-US" altLang="ko-KR" sz="1400" dirty="0"/>
              <a:t>assumption: 3 bits of SS block index are carried by changing the DMRS sequence within each 5ms period</a:t>
            </a:r>
          </a:p>
          <a:p>
            <a:pPr lvl="1"/>
            <a:r>
              <a:rPr lang="en-US" altLang="ko-KR" sz="1400" dirty="0" smtClean="0"/>
              <a:t>It </a:t>
            </a:r>
            <a:r>
              <a:rPr lang="en-US" altLang="ko-KR" sz="1400" dirty="0"/>
              <a:t>can be further considered to limit the number of bits carried in this way to 2 if carrying 3 bits is shown to cause problems</a:t>
            </a:r>
          </a:p>
          <a:p>
            <a:pPr lvl="1"/>
            <a:r>
              <a:rPr lang="en-US" altLang="ko-KR" sz="1400" dirty="0" smtClean="0"/>
              <a:t>FFS</a:t>
            </a:r>
            <a:r>
              <a:rPr lang="en-US" altLang="ko-KR" sz="1400" dirty="0"/>
              <a:t>: details of scrambling of the PBCH which may or may not carry a part of timing information</a:t>
            </a:r>
          </a:p>
          <a:p>
            <a:pPr lvl="1"/>
            <a:r>
              <a:rPr lang="en-US" altLang="ko-KR" sz="1400" dirty="0" smtClean="0"/>
              <a:t>FFS</a:t>
            </a:r>
            <a:r>
              <a:rPr lang="en-US" altLang="ko-KR" sz="1400" dirty="0"/>
              <a:t>: 5 </a:t>
            </a:r>
            <a:r>
              <a:rPr lang="en-US" altLang="ko-KR" sz="1400" dirty="0" err="1"/>
              <a:t>ms</a:t>
            </a:r>
            <a:r>
              <a:rPr lang="en-US" altLang="ko-KR" sz="1400" dirty="0"/>
              <a:t> half radio frame interval indication</a:t>
            </a:r>
          </a:p>
          <a:p>
            <a:pPr lvl="1"/>
            <a:r>
              <a:rPr lang="en-US" altLang="ko-KR" sz="1400" dirty="0" smtClean="0"/>
              <a:t>Remaining </a:t>
            </a:r>
            <a:r>
              <a:rPr lang="en-US" altLang="ko-KR" sz="1400" dirty="0"/>
              <a:t>bits of the timing information are carried explicitly in the NR-PBCH payload</a:t>
            </a:r>
          </a:p>
          <a:p>
            <a:endParaRPr lang="en-US" altLang="ko-KR" sz="1800" dirty="0" smtClean="0"/>
          </a:p>
          <a:p>
            <a:pPr lvl="1"/>
            <a:endParaRPr lang="ko-KR" altLang="ko-KR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010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T</a:t>
            </a:r>
            <a:r>
              <a:rPr lang="en-US" altLang="ko-KR" sz="2400" dirty="0" smtClean="0"/>
              <a:t>he </a:t>
            </a:r>
            <a:r>
              <a:rPr lang="en-US" altLang="ko-KR" sz="2400" dirty="0"/>
              <a:t>definition of PBCH TTI is that contents of PBCH is not changed within PBCH TTI. 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Hence</a:t>
            </a:r>
            <a:r>
              <a:rPr lang="en-US" altLang="ko-KR" sz="2000" dirty="0"/>
              <a:t>, </a:t>
            </a:r>
            <a:r>
              <a:rPr lang="en-US" altLang="ko-KR" sz="2000" dirty="0" smtClean="0"/>
              <a:t>it </a:t>
            </a:r>
            <a:r>
              <a:rPr lang="en-US" altLang="ko-KR" sz="2000" dirty="0"/>
              <a:t>is right design way that the </a:t>
            </a:r>
            <a:r>
              <a:rPr lang="en-US" altLang="ko-KR" sz="2000" dirty="0" smtClean="0"/>
              <a:t>indication of </a:t>
            </a:r>
            <a:r>
              <a:rPr lang="en-US" altLang="ko-KR" sz="2000" dirty="0"/>
              <a:t>1bit </a:t>
            </a:r>
            <a:r>
              <a:rPr lang="en-US" altLang="ko-KR" sz="2000" dirty="0" smtClean="0"/>
              <a:t>for </a:t>
            </a:r>
            <a:r>
              <a:rPr lang="en-US" altLang="ko-KR" sz="2000" dirty="0"/>
              <a:t>half radio frame is not contained in MIB. </a:t>
            </a:r>
            <a:endParaRPr lang="en-US" altLang="ko-KR" sz="2000" dirty="0" smtClean="0"/>
          </a:p>
          <a:p>
            <a:r>
              <a:rPr lang="en-US" altLang="ko-KR" sz="2400" dirty="0" smtClean="0"/>
              <a:t>If the indication of 1 bit for half radio frame is contained in MIB, it is impossible to operate soft combining of 16 times within 80ms. </a:t>
            </a:r>
          </a:p>
          <a:p>
            <a:r>
              <a:rPr lang="en-US" altLang="ko-KR" sz="2400" dirty="0" smtClean="0"/>
              <a:t>As </a:t>
            </a:r>
            <a:r>
              <a:rPr lang="en-US" altLang="ko-KR" sz="2400" dirty="0"/>
              <a:t>one of design way, it can be considered that </a:t>
            </a:r>
            <a:r>
              <a:rPr lang="en-US" altLang="ko-KR" sz="2400" dirty="0" smtClean="0"/>
              <a:t>the indication of </a:t>
            </a:r>
            <a:r>
              <a:rPr lang="en-US" altLang="ko-KR" sz="2400" dirty="0"/>
              <a:t>1 bit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for half radio frame indication is carried by </a:t>
            </a:r>
            <a:r>
              <a:rPr lang="en-US" altLang="ko-KR" sz="2400" dirty="0" smtClean="0"/>
              <a:t>PBCH-DMRS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This </a:t>
            </a:r>
            <a:r>
              <a:rPr lang="en-US" altLang="ko-KR" sz="2000" dirty="0"/>
              <a:t>method has an advantage of providing soft combining between two </a:t>
            </a:r>
            <a:r>
              <a:rPr lang="en-US" altLang="ko-KR" sz="2000" dirty="0" smtClean="0"/>
              <a:t>PBCH data </a:t>
            </a:r>
            <a:r>
              <a:rPr lang="en-US" altLang="ko-KR" sz="2000" dirty="0"/>
              <a:t>within 10ms radio frame without increasing blind decoding complexity in UE side. </a:t>
            </a:r>
            <a:endParaRPr lang="ko-KR" altLang="ko-KR" sz="20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9303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Half Radio Frame </a:t>
            </a:r>
            <a:r>
              <a:rPr lang="en-US" altLang="en-US" sz="2000" dirty="0" smtClean="0"/>
              <a:t>Interval is indicated by PBCH-DMRS.</a:t>
            </a:r>
          </a:p>
          <a:p>
            <a:r>
              <a:rPr lang="en-US" altLang="en-US" sz="2000" dirty="0" smtClean="0"/>
              <a:t>One solution should be selected among following alternative solutions: </a:t>
            </a:r>
          </a:p>
          <a:p>
            <a:pPr lvl="1"/>
            <a:r>
              <a:rPr lang="en-US" altLang="en-US" sz="1600" dirty="0" smtClean="0"/>
              <a:t>Alt.1: PBCH-DMRS sequence initialization</a:t>
            </a:r>
          </a:p>
          <a:p>
            <a:pPr lvl="1"/>
            <a:r>
              <a:rPr lang="en-US" altLang="en-US" sz="1600" dirty="0" smtClean="0"/>
              <a:t>Alt.2: PBCH-DMRS frequency shift</a:t>
            </a:r>
          </a:p>
          <a:p>
            <a:pPr lvl="1"/>
            <a:r>
              <a:rPr lang="en-US" altLang="en-US" sz="1600" dirty="0" smtClean="0"/>
              <a:t>Alt.3: PBCH-DMRS mapping order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67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14224</TotalTime>
  <Words>273</Words>
  <Application>Microsoft Office PowerPoint</Application>
  <PresentationFormat>화면 슬라이드 쇼(4:3)</PresentationFormat>
  <Paragraphs>30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ＭＳ Ｐゴシック</vt:lpstr>
      <vt:lpstr>굴림</vt:lpstr>
      <vt:lpstr>맑은 고딕</vt:lpstr>
      <vt:lpstr>Arial</vt:lpstr>
      <vt:lpstr>Calibri</vt:lpstr>
      <vt:lpstr>Office Theme</vt:lpstr>
      <vt:lpstr>WF on Indication Method  for Half Radio Frame Interval</vt:lpstr>
      <vt:lpstr>Background</vt:lpstr>
      <vt:lpstr>Motivation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Indication Method  for Half Radio Frame Interval</dc:title>
  <dc:creator/>
  <cp:lastModifiedBy>고현수/책임연구원/차세대표준(연)ACS팀(hyunsoo.ko@lge.com)</cp:lastModifiedBy>
  <cp:revision>647</cp:revision>
  <dcterms:created xsi:type="dcterms:W3CDTF">2014-02-12T17:53:51Z</dcterms:created>
  <dcterms:modified xsi:type="dcterms:W3CDTF">2017-08-21T12:15:27Z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