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3843" y="1985269"/>
            <a:ext cx="10924314" cy="1616769"/>
          </a:xfrm>
        </p:spPr>
        <p:txBody>
          <a:bodyPr>
            <a:normAutofit fontScale="90000"/>
          </a:bodyPr>
          <a:lstStyle/>
          <a:p>
            <a:r>
              <a:rPr lang="en-US"/>
              <a:t>WF </a:t>
            </a:r>
            <a:r>
              <a:rPr lang="en-US" dirty="0"/>
              <a:t>on Data transmission during random access procedure for NB-IoT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528313" y="171398"/>
            <a:ext cx="23876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R1-1714612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#90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/>
              <a:t>Prague, CZ, Aug 21-25,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5.2.7.1.3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549191"/>
            <a:ext cx="9748234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At RAN1#89 it was agreed that:</a:t>
            </a: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From RAN1 perspective, it is beneficial to support early data transmission for NB-IoT UEs with any coverage.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dirty="0"/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This observation was also sent to RAN2 in a liaison R1-1709475. </a:t>
            </a: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0918"/>
            <a:ext cx="10515600" cy="5567082"/>
          </a:xfrm>
        </p:spPr>
        <p:txBody>
          <a:bodyPr>
            <a:noAutofit/>
          </a:bodyPr>
          <a:lstStyle/>
          <a:p>
            <a:endParaRPr lang="en-US" altLang="zh-CN" dirty="0"/>
          </a:p>
          <a:p>
            <a:r>
              <a:rPr lang="en-US" altLang="zh-CN" dirty="0"/>
              <a:t>Support early UL data transmission via Msg3­­­­­</a:t>
            </a:r>
            <a:endParaRPr lang="zh-CN" altLang="zh-CN" dirty="0"/>
          </a:p>
          <a:p>
            <a:pPr lvl="1"/>
            <a:r>
              <a:rPr lang="en-GB" dirty="0"/>
              <a:t>The size of data that can be transmitted in Msg3 is extended beyond 88 bits.</a:t>
            </a:r>
            <a:endParaRPr lang="en-US" altLang="zh-CN" dirty="0"/>
          </a:p>
          <a:p>
            <a:r>
              <a:rPr lang="en-GB" dirty="0"/>
              <a:t>Send  LS to RAN2 and ask input on the expect TBS range to be supported by early data transmission in Msg3.</a:t>
            </a:r>
            <a:endParaRPr lang="en-US" altLang="zh-CN" dirty="0"/>
          </a:p>
          <a:p>
            <a:pPr lvl="0"/>
            <a:endParaRPr lang="en-US" sz="3200" dirty="0"/>
          </a:p>
          <a:p>
            <a:pPr marL="0" lvl="0" indent="0">
              <a:buNone/>
            </a:pPr>
            <a:endParaRPr lang="en-US" sz="2800" dirty="0"/>
          </a:p>
          <a:p>
            <a:pPr lvl="0"/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117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Calibri Light</vt:lpstr>
      <vt:lpstr>Office Theme</vt:lpstr>
      <vt:lpstr>WF on Data transmission during random access procedure for NB-IoT 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134</cp:revision>
  <dcterms:created xsi:type="dcterms:W3CDTF">2016-03-23T22:01:47Z</dcterms:created>
  <dcterms:modified xsi:type="dcterms:W3CDTF">2017-08-24T10:34:59Z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(3)xzv/0EgN+G0jguBknbbi/NsCp6RAXmhSkVQZGCdORTx+2iubHsRGoYmENW9j6bwKrmfvqcNd
2Et26Hujvjc1pCpy0qgsiJ7UIjnczE3xyHzKcWenDVSDqDxFoqdFqlcs/AF7voXAzmUQKIoj
Ra+uqBpuCSsybLtN18hJ54J2h3IxaYmOtnbB0wgY/CZVhH+ylZDj9zZolSjIZ0+DnieX0omK
iQIcJeePolHrHqNf5B</vt:lpwstr>
  </property>
  <property fmtid="{D5CDD505-2E9C-101B-9397-08002B2CF9AE}" pid="3" name="_2015_ms_pID_7253431">
    <vt:lpwstr>sEh5yVKjdu09fXC3cYj2uuVg7in+IrqwvuCkYBXCuw9jrUJ5re3JUG
L1ltoC702Y4YdWf5BCG0XAPZWIbFZo81LKRQE0xGfndneLtziRaM7WkUDgIigcy7artFlGDB
RKfV5F5Ymch/kpLRS2ts66UPgopNQQN1LdwvDAvEZJjgu2shriUmE4G2PfnNhJugpFSJoyi0
H9PqW26OTu/1ocKBGEcBGtkKbggUGrEAddA5</vt:lpwstr>
  </property>
  <property fmtid="{D5CDD505-2E9C-101B-9397-08002B2CF9AE}" pid="4" name="_2015_ms_pID_7253432">
    <vt:lpwstr>QddRlQAeIVczlECa+1RxwJSS9ExqX2LzuoLg
0HcSyt+j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1491239432</vt:lpwstr>
  </property>
</Properties>
</file>