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5" autoAdjust="0"/>
    <p:restoredTop sz="94660"/>
  </p:normalViewPr>
  <p:slideViewPr>
    <p:cSldViewPr>
      <p:cViewPr varScale="1">
        <p:scale>
          <a:sx n="69" d="100"/>
          <a:sy n="69" d="100"/>
        </p:scale>
        <p:origin x="-109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5" Type="http://schemas.microsoft.com/office/2015/10/relationships/revisionInfo" Target="revisionInfo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54670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6228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54564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2005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84770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4568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4836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0122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7656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30039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9843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BE77-8D9B-4045-93E3-4AFFA7B1BE51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30581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7190" y="3000372"/>
            <a:ext cx="11025222" cy="1004269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Proposals from</a:t>
            </a:r>
            <a:r>
              <a:rPr kumimoji="1" lang="en-US" altLang="ja-JP" dirty="0" smtClean="0"/>
              <a:t> discussion Tuesday's offline on CBG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27448" y="4305874"/>
            <a:ext cx="9937104" cy="1283366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ZTE, DOCOMO, </a:t>
            </a:r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 Ericsson, Intel, </a:t>
            </a:r>
            <a:r>
              <a:rPr kumimoji="1" lang="en-US" altLang="ja-JP" dirty="0" smtClean="0"/>
              <a:t>Panasonic, Samsung, CATT [LG], [Nokia], [</a:t>
            </a:r>
            <a:r>
              <a:rPr kumimoji="1" lang="en-US" altLang="ja-JP" dirty="0" err="1" smtClean="0"/>
              <a:t>Huawei</a:t>
            </a:r>
            <a:r>
              <a:rPr kumimoji="1" lang="en-US" altLang="ja-JP" dirty="0" smtClean="0"/>
              <a:t>], [</a:t>
            </a:r>
            <a:r>
              <a:rPr kumimoji="1" lang="en-US" altLang="ja-JP" dirty="0" err="1" smtClean="0"/>
              <a:t>Oppo</a:t>
            </a:r>
            <a:r>
              <a:rPr kumimoji="1" lang="en-US" altLang="ja-JP" dirty="0" smtClean="0"/>
              <a:t>], [Vivo]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509" y="314072"/>
            <a:ext cx="663572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#89</a:t>
            </a:r>
          </a:p>
          <a:p>
            <a:r>
              <a:rPr lang="en-GB" altLang="ja-JP" sz="2800" dirty="0"/>
              <a:t>Hangzhou, P.R. China, 15th – 19th May 2017</a:t>
            </a:r>
            <a:endParaRPr lang="en-US" altLang="ja-JP" sz="2800" dirty="0"/>
          </a:p>
          <a:p>
            <a:r>
              <a:rPr kumimoji="1" lang="en-US" altLang="ja-JP" sz="2800" dirty="0"/>
              <a:t>Agenda: </a:t>
            </a:r>
            <a:r>
              <a:rPr kumimoji="1" lang="en-US" altLang="ja-JP" sz="2800" dirty="0" smtClean="0"/>
              <a:t>7.1.3.3.5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148085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R1-1709509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498699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 smtClean="0"/>
              <a:t>For downlink data with CBG based (re)transmission,</a:t>
            </a:r>
          </a:p>
          <a:p>
            <a:pPr lvl="1"/>
            <a:r>
              <a:rPr lang="en-GB" altLang="ja-JP" dirty="0" smtClean="0"/>
              <a:t>The number of CBG HARQ ACK bits for a TB is at least equal to the number of CBGs indicated or implied for transmission</a:t>
            </a:r>
          </a:p>
          <a:p>
            <a:pPr lvl="2"/>
            <a:r>
              <a:rPr lang="en-GB" altLang="ja-JP" dirty="0" smtClean="0"/>
              <a:t>FFS whether or not the UE transmits HARQ ACK bits for CBGs not indicated or implied for transmission</a:t>
            </a:r>
          </a:p>
          <a:p>
            <a:pPr lvl="2"/>
            <a:r>
              <a:rPr lang="en-GB" altLang="ja-JP" dirty="0" smtClean="0"/>
              <a:t>FFS “indicated or implied” is realized by RRC, MAC, L1 signalling, or implicitly derived</a:t>
            </a:r>
          </a:p>
          <a:p>
            <a:pPr lvl="2"/>
            <a:r>
              <a:rPr lang="en-GB" altLang="ja-JP" dirty="0" smtClean="0"/>
              <a:t>FFS HARQ ACK feedback on one channel for the case of multiple TBs</a:t>
            </a:r>
          </a:p>
          <a:p>
            <a:pPr lvl="2"/>
            <a:r>
              <a:rPr lang="en-GB" dirty="0" smtClean="0"/>
              <a:t>FFS for fallback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1190</TotalTime>
  <Words>145</Words>
  <Application>Microsoft Office PowerPoint</Application>
  <PresentationFormat>Custom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Proposals from discussion Tuesday's offline on CBG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issue list for AI 7.1.3</dc:title>
  <dc:creator>Fred TAKEDA</dc:creator>
  <cp:lastModifiedBy>Thorsten</cp:lastModifiedBy>
  <cp:revision>110</cp:revision>
  <dcterms:created xsi:type="dcterms:W3CDTF">2017-05-11T00:50:06Z</dcterms:created>
  <dcterms:modified xsi:type="dcterms:W3CDTF">2017-05-16T09:21:41Z</dcterms:modified>
</cp:coreProperties>
</file>