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3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8575" autoAdjust="0"/>
  </p:normalViewPr>
  <p:slideViewPr>
    <p:cSldViewPr>
      <p:cViewPr varScale="1">
        <p:scale>
          <a:sx n="93" d="100"/>
          <a:sy n="93" d="100"/>
        </p:scale>
        <p:origin x="129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On SS burst composition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dirty="0"/>
              <a:t>Nokia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231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#88bis</a:t>
            </a:r>
          </a:p>
          <a:p>
            <a:r>
              <a:rPr lang="en-US" altLang="ja-JP" dirty="0"/>
              <a:t>Hangzhou, P.R. China, 15</a:t>
            </a:r>
            <a:r>
              <a:rPr lang="en-US" altLang="ja-JP" baseline="30000" dirty="0"/>
              <a:t>th </a:t>
            </a:r>
            <a:r>
              <a:rPr lang="en-US" altLang="ja-JP" dirty="0"/>
              <a:t>– 19</a:t>
            </a:r>
            <a:r>
              <a:rPr lang="en-US" altLang="ja-JP" baseline="30000" dirty="0"/>
              <a:t>th</a:t>
            </a:r>
            <a:r>
              <a:rPr lang="en-US" altLang="ja-JP" dirty="0"/>
              <a:t> May 2017 </a:t>
            </a:r>
          </a:p>
          <a:p>
            <a:r>
              <a:rPr kumimoji="1" lang="en-US" altLang="ja-JP" dirty="0"/>
              <a:t>Agenda: 7.1.1.1.2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R1-1709489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/>
              <a:t>In RAN1#88 following agreement was made</a:t>
            </a:r>
          </a:p>
          <a:p>
            <a:pPr lvl="0"/>
            <a:r>
              <a:rPr lang="en-GB" sz="1800" dirty="0"/>
              <a:t>For set of possible SS block time locations, further evaluation till next meeting by considering at least the following:</a:t>
            </a:r>
            <a:endParaRPr lang="fi-FI" sz="2400" dirty="0"/>
          </a:p>
          <a:p>
            <a:pPr lvl="1"/>
            <a:r>
              <a:rPr lang="en-GB" sz="1600" dirty="0"/>
              <a:t>Whether or not a SS block comprises of consecutive symbols and whether or not SS&amp;PBCH in the same or different slots</a:t>
            </a:r>
            <a:endParaRPr lang="fi-FI" sz="2000" dirty="0"/>
          </a:p>
          <a:p>
            <a:pPr lvl="1"/>
            <a:r>
              <a:rPr lang="en-GB" sz="1600" dirty="0"/>
              <a:t>Number of symbols per SS block</a:t>
            </a:r>
            <a:endParaRPr lang="fi-FI" sz="2000" dirty="0"/>
          </a:p>
          <a:p>
            <a:pPr lvl="1"/>
            <a:r>
              <a:rPr lang="en-GB" sz="1600" dirty="0"/>
              <a:t>Whether or not to map across slot boundary(</a:t>
            </a:r>
            <a:r>
              <a:rPr lang="en-GB" sz="1600" dirty="0" err="1"/>
              <a:t>ies</a:t>
            </a:r>
            <a:r>
              <a:rPr lang="en-GB" sz="1600" dirty="0"/>
              <a:t>)</a:t>
            </a:r>
            <a:endParaRPr lang="fi-FI" sz="2000" dirty="0"/>
          </a:p>
          <a:p>
            <a:pPr lvl="1"/>
            <a:r>
              <a:rPr lang="en-GB" sz="1600" dirty="0"/>
              <a:t>Whether or not to skip symbol(s) within a slot or a slot set</a:t>
            </a:r>
            <a:endParaRPr lang="fi-FI" sz="2000" dirty="0"/>
          </a:p>
          <a:p>
            <a:pPr lvl="1"/>
            <a:r>
              <a:rPr lang="en-GB" sz="1600" dirty="0"/>
              <a:t>Contents of an SS block (note: the contents of an SS block may be further discussed during this meeting)</a:t>
            </a:r>
            <a:endParaRPr lang="fi-FI" sz="2000" dirty="0"/>
          </a:p>
          <a:p>
            <a:r>
              <a:rPr lang="en-GB" sz="1800" dirty="0"/>
              <a:t>How SS blocks are arranged within a burst set, &amp; the # of SS blocks per burst/burst set</a:t>
            </a:r>
            <a:endParaRPr lang="en-GB" sz="4400" dirty="0"/>
          </a:p>
          <a:p>
            <a:pPr marL="0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2874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err="1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en-US" sz="2400" dirty="0"/>
              <a:t>For the possible SS block time locations following mapping is followed:</a:t>
            </a:r>
          </a:p>
          <a:p>
            <a:pPr lvl="1"/>
            <a:r>
              <a:rPr lang="en-US" sz="2000" dirty="0"/>
              <a:t>For sub-carriers spacing of 15kHz, 30kHz and 120kHz , two possible  SS block time locations are mapped to one slot of 14 symbols</a:t>
            </a:r>
          </a:p>
          <a:p>
            <a:pPr lvl="1"/>
            <a:r>
              <a:rPr lang="en-US" sz="2000" dirty="0"/>
              <a:t>For sub-carriers spacing of  240kHz, five possible SS blocks time locations are mapped to </a:t>
            </a:r>
            <a:r>
              <a:rPr lang="en-US" sz="2000" dirty="0"/>
              <a:t>one duration </a:t>
            </a:r>
            <a:r>
              <a:rPr lang="en-US" sz="2000" dirty="0"/>
              <a:t>of 28 symbols</a:t>
            </a:r>
            <a:endParaRPr lang="en-US" sz="1600" dirty="0"/>
          </a:p>
          <a:p>
            <a:pPr lvl="1"/>
            <a:r>
              <a:rPr lang="fi-FI" sz="2000" dirty="0"/>
              <a:t>In </a:t>
            </a:r>
            <a:r>
              <a:rPr lang="fi-FI" sz="2000" dirty="0" err="1"/>
              <a:t>the</a:t>
            </a:r>
            <a:r>
              <a:rPr lang="fi-FI" sz="2000" dirty="0"/>
              <a:t> </a:t>
            </a:r>
            <a:r>
              <a:rPr lang="fi-FI" sz="2000" dirty="0" err="1"/>
              <a:t>mapping</a:t>
            </a:r>
            <a:r>
              <a:rPr lang="fi-FI" sz="2000" dirty="0"/>
              <a:t> </a:t>
            </a:r>
            <a:r>
              <a:rPr lang="fi-FI" sz="2000" dirty="0" err="1"/>
              <a:t>following</a:t>
            </a:r>
            <a:r>
              <a:rPr lang="fi-FI" sz="2000" dirty="0"/>
              <a:t> </a:t>
            </a:r>
            <a:r>
              <a:rPr lang="fi-FI" sz="2000" dirty="0" err="1"/>
              <a:t>requirements</a:t>
            </a:r>
            <a:r>
              <a:rPr lang="fi-FI" sz="2000" dirty="0"/>
              <a:t> </a:t>
            </a:r>
            <a:r>
              <a:rPr lang="fi-FI" sz="2000" dirty="0" err="1"/>
              <a:t>are</a:t>
            </a:r>
            <a:r>
              <a:rPr lang="fi-FI" sz="2000" dirty="0"/>
              <a:t> </a:t>
            </a:r>
            <a:r>
              <a:rPr lang="fi-FI" sz="2000" dirty="0" err="1"/>
              <a:t>met</a:t>
            </a:r>
            <a:r>
              <a:rPr lang="fi-FI" sz="2000" dirty="0"/>
              <a:t> </a:t>
            </a:r>
            <a:endParaRPr lang="en-US" sz="2000" dirty="0"/>
          </a:p>
          <a:p>
            <a:pPr lvl="2"/>
            <a:r>
              <a:rPr lang="en-US" sz="1600" dirty="0"/>
              <a:t>At least 2 symbols are preserved from the beginning from the SS burst for DL control</a:t>
            </a:r>
          </a:p>
          <a:p>
            <a:pPr lvl="2"/>
            <a:r>
              <a:rPr lang="en-US" sz="1600" dirty="0"/>
              <a:t>At least 2 symbols are preserved at the end of the SS burst for e.g. guard period and UL control</a:t>
            </a:r>
          </a:p>
          <a:p>
            <a:pPr lvl="2"/>
            <a:r>
              <a:rPr lang="en-US" sz="1600" dirty="0"/>
              <a:t>SS block does not cross the slot (of 7 symbols) boundary </a:t>
            </a:r>
          </a:p>
          <a:p>
            <a:pPr marL="0" indent="0">
              <a:buNone/>
            </a:pPr>
            <a:endParaRPr lang="en-US" sz="2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endParaRPr lang="sv-SE" sz="2000" dirty="0"/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272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On SS burst composition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dc:creator>Kaikkonen, Jorma (Nokia - FI/Oulu)</dc:creator>
  <cp:lastModifiedBy>JK2</cp:lastModifiedBy>
  <cp:revision>41</cp:revision>
  <dcterms:created xsi:type="dcterms:W3CDTF">2017-04-05T16:16:02Z</dcterms:created>
  <dcterms:modified xsi:type="dcterms:W3CDTF">2017-05-17T03:09:41Z</dcterms:modified>
</cp:coreProperties>
</file>