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Conflict Free UE-to-NW Relaying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Intel, </a:t>
            </a:r>
            <a:r>
              <a:rPr lang="en-US" altLang="zh-CN" dirty="0" smtClean="0"/>
              <a:t>ITRI, 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R1-1709405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6.2.9.2.3.1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case either Remote UE or Relay UE transmission is not controlled by eNB, there is a probability that SL reception and transmission as well as UL transmission at Relay UE may collide</a:t>
            </a:r>
          </a:p>
          <a:p>
            <a:r>
              <a:rPr lang="en-US" dirty="0" smtClean="0"/>
              <a:t>It is necessary to consider enhancements to resource allocation in order to avoid these conflicts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In case of bidirectional relaying, mechanisms to avoid collisions of SL TX/RX and UL TX at Relay UE are supported</a:t>
            </a:r>
          </a:p>
          <a:p>
            <a:pPr lvl="1"/>
            <a:r>
              <a:rPr lang="en-US" dirty="0"/>
              <a:t>At least Relay UE/eNB control of Remote UE transmission resource is supported</a:t>
            </a:r>
          </a:p>
          <a:p>
            <a:pPr lvl="1"/>
            <a:r>
              <a:rPr lang="en-US" dirty="0"/>
              <a:t>FFS how to coordinate SL TX/RX and UL TX of Relay UE in eNB controlled and Relay UE assisted operation</a:t>
            </a:r>
          </a:p>
          <a:p>
            <a:pPr lvl="1"/>
            <a:r>
              <a:rPr lang="en-US"/>
              <a:t>FFS whether to support simultaneous TX in SL and UL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Conflict Free UE-to-NW Relaying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11a8f8b8-2c31-4ab7-bb33-66b243871c09</vt:lpwstr>
  </property>
  <property fmtid="{D5CDD505-2E9C-101B-9397-08002B2CF9AE}" pid="3" name="CTP_TimeStamp">
    <vt:lpwstr>2017-05-15 03:37:40Z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