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144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</a:t>
            </a:r>
            <a:r>
              <a:rPr lang="en-US" dirty="0" smtClean="0"/>
              <a:t>on LDPC Design Convergence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Huawei,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HiSilicon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ITRI, Nokia</a:t>
            </a:r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mtClean="0">
                <a:solidFill>
                  <a:schemeClr val="tx1"/>
                </a:solidFill>
              </a:rPr>
              <a:t>ZTE, CATT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R1-1709296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7812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 15th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19th May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7.1.4.1.2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(1)</a:t>
            </a:r>
            <a:endParaRPr lang="en-US" dirty="0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81000" y="2209800"/>
            <a:ext cx="8382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GB" sz="2000" b="1" u="sng" dirty="0" smtClean="0">
                <a:highlight>
                  <a:srgbClr val="00FF00"/>
                </a:highlight>
                <a:latin typeface="Times New Roman"/>
                <a:ea typeface="MS Mincho"/>
                <a:cs typeface="Times New Roman"/>
              </a:rPr>
              <a:t>Agreement:</a:t>
            </a:r>
            <a:endParaRPr lang="en-US" sz="2000" dirty="0" smtClean="0">
              <a:latin typeface="Times"/>
              <a:ea typeface="Batang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Times New Roman"/>
              <a:buChar char="-"/>
            </a:pPr>
            <a:r>
              <a:rPr lang="en-GB" sz="2000" dirty="0" smtClean="0">
                <a:latin typeface="Times New Roman"/>
                <a:ea typeface="MS Mincho"/>
                <a:cs typeface="Times New Roman"/>
              </a:rPr>
              <a:t>For base graph #2:</a:t>
            </a:r>
            <a:endParaRPr lang="en-US" sz="2000" dirty="0" smtClean="0">
              <a:latin typeface="Times"/>
              <a:ea typeface="MS Mincho"/>
              <a:cs typeface="Times New Roman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/>
              <a:buChar char="o"/>
            </a:pPr>
            <a:r>
              <a:rPr lang="en-GB" sz="2000" dirty="0" smtClean="0">
                <a:latin typeface="Times New Roman"/>
                <a:ea typeface="MS Mincho"/>
                <a:cs typeface="Times New Roman"/>
              </a:rPr>
              <a:t>By constructive email discussion until Thursday 8</a:t>
            </a:r>
            <a:r>
              <a:rPr lang="en-GB" sz="2000" baseline="30000" dirty="0" smtClean="0">
                <a:latin typeface="Times New Roman"/>
                <a:ea typeface="MS Mincho"/>
                <a:cs typeface="Times New Roman"/>
              </a:rPr>
              <a:t>th</a:t>
            </a:r>
            <a:r>
              <a:rPr lang="en-GB" sz="2000" dirty="0" smtClean="0">
                <a:latin typeface="Times New Roman"/>
                <a:ea typeface="MS Mincho"/>
                <a:cs typeface="Times New Roman"/>
              </a:rPr>
              <a:t> June, agree a single base matrix for Alts 1a and a single base matrix for Alt 2, for evaluation and </a:t>
            </a:r>
            <a:r>
              <a:rPr lang="en-GB" sz="2000" dirty="0" err="1" smtClean="0">
                <a:latin typeface="Times New Roman"/>
                <a:ea typeface="MS Mincho"/>
                <a:cs typeface="Times New Roman"/>
              </a:rPr>
              <a:t>downselection</a:t>
            </a:r>
            <a:r>
              <a:rPr lang="en-GB" sz="2000" dirty="0" smtClean="0">
                <a:latin typeface="Times New Roman"/>
                <a:ea typeface="MS Mincho"/>
                <a:cs typeface="Times New Roman"/>
              </a:rPr>
              <a:t> until June </a:t>
            </a:r>
            <a:r>
              <a:rPr lang="en-GB" sz="2000" dirty="0" err="1" smtClean="0">
                <a:latin typeface="Times New Roman"/>
                <a:ea typeface="MS Mincho"/>
                <a:cs typeface="Times New Roman"/>
              </a:rPr>
              <a:t>adhoc</a:t>
            </a:r>
            <a:endParaRPr lang="en-US" sz="2000" dirty="0" smtClean="0">
              <a:latin typeface="Times"/>
              <a:ea typeface="Batang"/>
              <a:cs typeface="Times New Roman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/>
              <a:buChar char="o"/>
            </a:pPr>
            <a:r>
              <a:rPr lang="en-GB" sz="2000" dirty="0" err="1" smtClean="0">
                <a:latin typeface="Times New Roman"/>
                <a:ea typeface="MS Mincho"/>
                <a:cs typeface="Times New Roman"/>
              </a:rPr>
              <a:t>Kbmax</a:t>
            </a:r>
            <a:r>
              <a:rPr lang="en-GB" sz="2000" dirty="0" smtClean="0">
                <a:latin typeface="Times New Roman"/>
                <a:ea typeface="MS Mincho"/>
                <a:cs typeface="Times New Roman"/>
              </a:rPr>
              <a:t> = 10 </a:t>
            </a:r>
            <a:endParaRPr lang="en-US" sz="2000" dirty="0" smtClean="0">
              <a:latin typeface="Times"/>
              <a:ea typeface="Batang"/>
              <a:cs typeface="Times New Roman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/>
              <a:buChar char="o"/>
            </a:pPr>
            <a:r>
              <a:rPr lang="en-GB" sz="2000" dirty="0" smtClean="0">
                <a:latin typeface="Times New Roman"/>
                <a:ea typeface="MS Mincho"/>
                <a:cs typeface="Times New Roman"/>
              </a:rPr>
              <a:t>Design supports Kmax2 = </a:t>
            </a:r>
            <a:endParaRPr lang="en-US" sz="2000" dirty="0" smtClean="0">
              <a:latin typeface="Times"/>
              <a:ea typeface="Batang"/>
              <a:cs typeface="Times New Roman"/>
            </a:endParaRP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GB" sz="2000" dirty="0" smtClean="0">
                <a:latin typeface="Times New Roman"/>
                <a:ea typeface="MS Mincho"/>
                <a:cs typeface="Times New Roman"/>
              </a:rPr>
              <a:t>Working assumption 2560 </a:t>
            </a:r>
            <a:endParaRPr lang="en-US" sz="2000" dirty="0" smtClean="0">
              <a:latin typeface="Times"/>
              <a:ea typeface="Batang"/>
              <a:cs typeface="Times New Roman"/>
            </a:endParaRP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Wingdings"/>
              <a:buChar char=""/>
            </a:pPr>
            <a:r>
              <a:rPr lang="en-GB" sz="2000" dirty="0" smtClean="0">
                <a:latin typeface="Times New Roman"/>
                <a:ea typeface="MS Mincho"/>
                <a:cs typeface="Times New Roman"/>
              </a:rPr>
              <a:t>3840 can be considered further if significant benefit is shown</a:t>
            </a:r>
            <a:endParaRPr lang="en-US" sz="2000" dirty="0" smtClean="0">
              <a:latin typeface="Times"/>
              <a:ea typeface="Batang"/>
              <a:cs typeface="Times New Roman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/>
              <a:buChar char="o"/>
            </a:pPr>
            <a:r>
              <a:rPr lang="en-GB" sz="2000" dirty="0" smtClean="0">
                <a:latin typeface="Times New Roman"/>
                <a:ea typeface="MS Mincho"/>
                <a:cs typeface="Times New Roman"/>
              </a:rPr>
              <a:t>The dimensions of the base matrix are 42x52</a:t>
            </a:r>
            <a:endParaRPr lang="en-US" sz="2000" dirty="0" smtClean="0">
              <a:latin typeface="Times"/>
              <a:ea typeface="Batang"/>
              <a:cs typeface="Times New Roman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/>
              <a:buChar char="o"/>
            </a:pPr>
            <a:r>
              <a:rPr lang="en-GB" sz="2000" dirty="0" smtClean="0">
                <a:latin typeface="Times New Roman"/>
                <a:ea typeface="MS Mincho"/>
                <a:cs typeface="Times New Roman"/>
              </a:rPr>
              <a:t>Evaluations are to be performed up to Kmax2; primary focus for code selection is performance for K up to around 1024</a:t>
            </a:r>
            <a:endParaRPr lang="en-US" sz="2000" dirty="0">
              <a:latin typeface="Times"/>
              <a:ea typeface="Batang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Many available LDPC designs for Alt2:</a:t>
            </a:r>
            <a:endParaRPr lang="en-US" dirty="0"/>
          </a:p>
          <a:p>
            <a:pPr lvl="1"/>
            <a:r>
              <a:rPr lang="en-US" dirty="0" smtClean="0"/>
              <a:t>R1-1706971 (Huawei)</a:t>
            </a:r>
          </a:p>
          <a:p>
            <a:pPr lvl="1"/>
            <a:r>
              <a:rPr lang="en-US" dirty="0" smtClean="0"/>
              <a:t>R1-1709150 (</a:t>
            </a:r>
            <a:r>
              <a:rPr lang="en-US" dirty="0" err="1" smtClean="0"/>
              <a:t>MediaTek</a:t>
            </a:r>
            <a:r>
              <a:rPr lang="en-US" dirty="0" smtClean="0"/>
              <a:t>)</a:t>
            </a:r>
            <a:endParaRPr lang="en-US" dirty="0" smtClean="0"/>
          </a:p>
          <a:p>
            <a:pPr lvl="1"/>
            <a:r>
              <a:rPr lang="en-US" dirty="0" smtClean="0"/>
              <a:t>R1-1709276 (Samsung) </a:t>
            </a:r>
          </a:p>
          <a:p>
            <a:pPr lvl="1"/>
            <a:r>
              <a:rPr lang="en-US" dirty="0" smtClean="0"/>
              <a:t>R1-1709181 (Qualcomm)</a:t>
            </a:r>
          </a:p>
          <a:p>
            <a:pPr lvl="1"/>
            <a:r>
              <a:rPr lang="en-US" dirty="0" smtClean="0"/>
              <a:t>R1-1709189 (Nokia)</a:t>
            </a:r>
          </a:p>
          <a:p>
            <a:pPr lvl="1"/>
            <a:r>
              <a:rPr lang="en-US" dirty="0" smtClean="0"/>
              <a:t>R1-1709641 (LG)</a:t>
            </a:r>
          </a:p>
          <a:p>
            <a:pPr lvl="1"/>
            <a:r>
              <a:rPr lang="en-US" b="1" dirty="0" smtClean="0"/>
              <a:t>More to be submitted or revised</a:t>
            </a:r>
            <a:r>
              <a:rPr lang="en-US" dirty="0" smtClean="0"/>
              <a:t> </a:t>
            </a:r>
          </a:p>
          <a:p>
            <a:r>
              <a:rPr lang="en-US" dirty="0" smtClean="0"/>
              <a:t>Since Alt2 BG2 design </a:t>
            </a:r>
            <a:r>
              <a:rPr lang="en-US" dirty="0" smtClean="0"/>
              <a:t>doesn’t depend </a:t>
            </a:r>
            <a:r>
              <a:rPr lang="en-US" dirty="0" smtClean="0"/>
              <a:t>on BG1, early </a:t>
            </a:r>
            <a:r>
              <a:rPr lang="en-US" dirty="0" smtClean="0"/>
              <a:t>decision on the candidate list for </a:t>
            </a:r>
            <a:r>
              <a:rPr lang="en-US" dirty="0" smtClean="0"/>
              <a:t>Alt2 BG2 is important </a:t>
            </a:r>
            <a:r>
              <a:rPr lang="en-US" dirty="0" smtClean="0"/>
              <a:t>to provide</a:t>
            </a:r>
            <a:r>
              <a:rPr lang="en-US" dirty="0" smtClean="0"/>
              <a:t> </a:t>
            </a:r>
            <a:r>
              <a:rPr lang="en-US" dirty="0" smtClean="0"/>
              <a:t>sufficient time </a:t>
            </a:r>
            <a:r>
              <a:rPr lang="en-US" dirty="0" smtClean="0"/>
              <a:t>for</a:t>
            </a:r>
            <a:r>
              <a:rPr lang="en-US" dirty="0" smtClean="0"/>
              <a:t> </a:t>
            </a:r>
            <a:r>
              <a:rPr lang="en-US" dirty="0" smtClean="0"/>
              <a:t>evaluations.</a:t>
            </a:r>
          </a:p>
        </p:txBody>
      </p:sp>
    </p:spTree>
    <p:extLst>
      <p:ext uri="{BB962C8B-B14F-4D97-AF65-F5344CB8AC3E}">
        <p14:creationId xmlns:p14="http://schemas.microsoft.com/office/powerpoint/2010/main" val="2829211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1</a:t>
            </a:r>
            <a:r>
              <a:rPr lang="en-GB" baseline="30000" dirty="0" smtClean="0"/>
              <a:t>st</a:t>
            </a:r>
            <a:r>
              <a:rPr lang="en-GB" dirty="0" smtClean="0"/>
              <a:t> version of </a:t>
            </a:r>
            <a:r>
              <a:rPr lang="en-GB" dirty="0" smtClean="0"/>
              <a:t>Alt2 </a:t>
            </a:r>
            <a:r>
              <a:rPr lang="en-GB" dirty="0"/>
              <a:t>BG2 </a:t>
            </a:r>
            <a:r>
              <a:rPr lang="en-GB" dirty="0" smtClean="0"/>
              <a:t>candidates are </a:t>
            </a:r>
            <a:r>
              <a:rPr lang="en-GB" dirty="0" smtClean="0"/>
              <a:t>those </a:t>
            </a:r>
            <a:r>
              <a:rPr lang="en-GB" dirty="0" smtClean="0"/>
              <a:t>sent to </a:t>
            </a:r>
            <a:r>
              <a:rPr lang="en-GB" dirty="0" smtClean="0"/>
              <a:t>RAN1 b</a:t>
            </a:r>
            <a:r>
              <a:rPr lang="en-US" dirty="0" smtClean="0"/>
              <a:t>y </a:t>
            </a:r>
            <a:r>
              <a:rPr lang="en-US" dirty="0" smtClean="0"/>
              <a:t>30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 smtClean="0"/>
              <a:t>May 11pm </a:t>
            </a:r>
            <a:r>
              <a:rPr lang="en-US" dirty="0" smtClean="0"/>
              <a:t>PST</a:t>
            </a:r>
          </a:p>
          <a:p>
            <a:r>
              <a:rPr lang="en-GB" dirty="0" smtClean="0"/>
              <a:t>Final </a:t>
            </a:r>
            <a:r>
              <a:rPr lang="en-GB" dirty="0"/>
              <a:t>version </a:t>
            </a:r>
            <a:r>
              <a:rPr lang="en-GB" dirty="0" smtClean="0"/>
              <a:t>of </a:t>
            </a:r>
            <a:r>
              <a:rPr lang="en-US" dirty="0" smtClean="0"/>
              <a:t>Alt2 BG2 should be provided by 5</a:t>
            </a:r>
            <a:r>
              <a:rPr lang="en-US" baseline="30000" dirty="0" smtClean="0"/>
              <a:t>th</a:t>
            </a:r>
            <a:r>
              <a:rPr lang="en-US" dirty="0" smtClean="0"/>
              <a:t> June 11pm PST</a:t>
            </a:r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</TotalTime>
  <Words>232</Words>
  <Application>Microsoft Office PowerPoint</Application>
  <PresentationFormat>On-screen Show (4:3)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Arial Unicode MS</vt:lpstr>
      <vt:lpstr>Batang</vt:lpstr>
      <vt:lpstr>MS Mincho</vt:lpstr>
      <vt:lpstr>Arial</vt:lpstr>
      <vt:lpstr>Calibri</vt:lpstr>
      <vt:lpstr>Courier New</vt:lpstr>
      <vt:lpstr>Times</vt:lpstr>
      <vt:lpstr>Times New Roman</vt:lpstr>
      <vt:lpstr>Wingdings</vt:lpstr>
      <vt:lpstr>Office Theme</vt:lpstr>
      <vt:lpstr>WF on LDPC Design Convergence</vt:lpstr>
      <vt:lpstr>Background (1)</vt:lpstr>
      <vt:lpstr>Background (2)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Roy Chen (陳儒雅)</dc:creator>
  <cp:lastModifiedBy>Weide Wu (吳威德)</cp:lastModifiedBy>
  <cp:revision>33</cp:revision>
  <dcterms:created xsi:type="dcterms:W3CDTF">2006-08-16T00:00:00Z</dcterms:created>
  <dcterms:modified xsi:type="dcterms:W3CDTF">2017-05-18T09:09:41Z</dcterms:modified>
</cp:coreProperties>
</file>