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1" r:id="rId3"/>
    <p:sldId id="282" r:id="rId4"/>
    <p:sldId id="28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PBCH Combining in SS burst set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</a:t>
            </a:r>
            <a:r>
              <a:rPr lang="en-US" altLang="ja-JP" smtClean="0"/>
              <a:t>Microelectronics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#88bis</a:t>
            </a:r>
            <a:endParaRPr lang="en-US" altLang="ja-JP" dirty="0" smtClean="0"/>
          </a:p>
          <a:p>
            <a:r>
              <a:rPr lang="en-US" altLang="ja-JP" smtClean="0"/>
              <a:t>Spokane, USA, 3</a:t>
            </a:r>
            <a:r>
              <a:rPr lang="en-US" altLang="ja-JP" baseline="30000" smtClean="0"/>
              <a:t>rd</a:t>
            </a:r>
            <a:r>
              <a:rPr lang="en-US" altLang="ja-JP" smtClean="0"/>
              <a:t> – 7</a:t>
            </a:r>
            <a:r>
              <a:rPr lang="en-US" altLang="ja-JP" baseline="30000" smtClean="0"/>
              <a:t>th</a:t>
            </a:r>
            <a:r>
              <a:rPr lang="en-US" altLang="ja-JP" smtClean="0"/>
              <a:t> April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8.1.1.2.1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R1-1706836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sv-SE" sz="2800" smtClean="0"/>
          </a:p>
          <a:p>
            <a:r>
              <a:rPr lang="sv-SE" sz="2800" smtClean="0"/>
              <a:t>Soft combining the NR-PBCH of different SS blocks in the same SS burst set can improve performance when UE receives multiple SS blocks with similar SINR, e.g.</a:t>
            </a:r>
          </a:p>
          <a:p>
            <a:pPr lvl="1"/>
            <a:r>
              <a:rPr lang="sv-SE" sz="2400" smtClean="0"/>
              <a:t>UE is between two beams of a TRP transmitted on different SS blocks</a:t>
            </a:r>
          </a:p>
          <a:p>
            <a:pPr lvl="1"/>
            <a:r>
              <a:rPr lang="sv-SE" sz="2400" smtClean="0"/>
              <a:t>UE is between two TRPs transmitting on different SS blocks</a:t>
            </a:r>
          </a:p>
          <a:p>
            <a:pPr lvl="1"/>
            <a:r>
              <a:rPr lang="sv-SE" sz="2400" smtClean="0"/>
              <a:t>TRP uses SS block repetition for NR-PBCH coverage extension</a:t>
            </a:r>
            <a:endParaRPr lang="sv-SE" smtClean="0"/>
          </a:p>
          <a:p>
            <a:endParaRPr lang="sv-SE" sz="2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800" smtClean="0"/>
              <a:t>RAN1 strives to support combining NR-PBCH from different SS blocks within an SS burst set.</a:t>
            </a:r>
          </a:p>
          <a:p>
            <a:pPr lvl="1"/>
            <a:r>
              <a:rPr lang="sv-SE" sz="2400" smtClean="0"/>
              <a:t>Consider UE complexity and PBCH performance without combining</a:t>
            </a:r>
          </a:p>
          <a:p>
            <a:pPr lvl="1"/>
            <a:r>
              <a:rPr lang="sv-SE" sz="2400" smtClean="0"/>
              <a:t>Consider supporting combining of SS blocks only within a subset of the SS burst set, e.g. within an SS burst, within a slot etc.</a:t>
            </a:r>
            <a:endParaRPr lang="en-US" sz="2400" smtClean="0"/>
          </a:p>
          <a:p>
            <a:endParaRPr lang="en-US" sz="2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800" smtClean="0"/>
              <a:t>RAN1 strives to support combining NR-PBCH. </a:t>
            </a:r>
            <a:r>
              <a:rPr lang="sv-SE" sz="2800" smtClean="0"/>
              <a:t>Consider UE complexity and PBCH performance without combining</a:t>
            </a:r>
          </a:p>
          <a:p>
            <a:r>
              <a:rPr lang="en-US" sz="2800" smtClean="0"/>
              <a:t>The different options to be considered:</a:t>
            </a:r>
          </a:p>
          <a:p>
            <a:pPr lvl="1"/>
            <a:r>
              <a:rPr lang="en-US" sz="2400" smtClean="0"/>
              <a:t>Across SS Burst Set</a:t>
            </a:r>
          </a:p>
          <a:p>
            <a:pPr lvl="1"/>
            <a:r>
              <a:rPr lang="en-US" sz="2400" smtClean="0"/>
              <a:t>Within SS Burst Set </a:t>
            </a:r>
          </a:p>
          <a:p>
            <a:pPr lvl="1"/>
            <a:r>
              <a:rPr lang="en-US" sz="2400" smtClean="0"/>
              <a:t>Within subset of an SS burst set, e.g. within an SS burst, w</a:t>
            </a:r>
            <a:r>
              <a:rPr lang="sv-SE" sz="2400" smtClean="0"/>
              <a:t>ithin  a number of slot(s) etc.</a:t>
            </a:r>
            <a:endParaRPr lang="en-US" sz="2400" smtClean="0"/>
          </a:p>
          <a:p>
            <a:endParaRPr lang="en-US" sz="2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5500</TotalTime>
  <Words>202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PBCH Combining in SS burst set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PBCH Combining in SS burst set</dc:title>
  <cp:lastModifiedBy>PS</cp:lastModifiedBy>
  <cp:revision>410</cp:revision>
  <dcterms:created xsi:type="dcterms:W3CDTF">2016-04-11T23:33:51Z</dcterms:created>
  <dcterms:modified xsi:type="dcterms:W3CDTF">2017-04-07T19:15:34Z</dcterms:modified>
</cp:coreProperties>
</file>