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81" r:id="rId3"/>
    <p:sldId id="282" r:id="rId4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823" autoAdjust="0"/>
    <p:restoredTop sz="98575" autoAdjust="0"/>
  </p:normalViewPr>
  <p:slideViewPr>
    <p:cSldViewPr>
      <p:cViewPr>
        <p:scale>
          <a:sx n="90" d="100"/>
          <a:sy n="90" d="100"/>
        </p:scale>
        <p:origin x="-1258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668D95-CEBC-423F-9AD8-54262B64A17F}" type="datetimeFigureOut">
              <a:rPr lang="en-US" smtClean="0"/>
              <a:pPr/>
              <a:t>4/7/2017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B86CD22-7B70-445F-9924-E87A6CB23369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2017/4/7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2017/4/7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2017/4/7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2017/4/7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2017/4/7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2017/4/7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2017/4/7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2017/4/7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2017/4/7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2017/4/7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2017/4/7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pPr/>
              <a:t>2017/4/7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251520" y="2130425"/>
            <a:ext cx="8568952" cy="1470025"/>
          </a:xfrm>
        </p:spPr>
        <p:txBody>
          <a:bodyPr>
            <a:normAutofit/>
          </a:bodyPr>
          <a:lstStyle/>
          <a:p>
            <a:r>
              <a:rPr kumimoji="1" lang="en-US" altLang="ja-JP" smtClean="0"/>
              <a:t>WF on PBCH Combining in SS burst set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467544" y="3886200"/>
            <a:ext cx="8208912" cy="1752600"/>
          </a:xfrm>
        </p:spPr>
        <p:txBody>
          <a:bodyPr>
            <a:normAutofit/>
          </a:bodyPr>
          <a:lstStyle/>
          <a:p>
            <a:r>
              <a:rPr lang="en-US" altLang="ja-JP" smtClean="0"/>
              <a:t>ZTE, ZTE </a:t>
            </a:r>
            <a:r>
              <a:rPr lang="en-US" altLang="ja-JP" smtClean="0"/>
              <a:t>Microelectronics</a:t>
            </a:r>
            <a:r>
              <a:rPr lang="en-US" altLang="ja-JP" smtClean="0"/>
              <a:t>, Samsung</a:t>
            </a:r>
            <a:endParaRPr kumimoji="1" lang="ja-JP" altLang="en-US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251520" y="211724"/>
            <a:ext cx="371896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/>
              <a:t>3GPP TSG </a:t>
            </a:r>
            <a:r>
              <a:rPr lang="en-US" altLang="ja-JP"/>
              <a:t>RAN </a:t>
            </a:r>
            <a:r>
              <a:rPr lang="en-US" altLang="ja-JP" smtClean="0"/>
              <a:t>WG1 Meeting #88bis</a:t>
            </a:r>
            <a:endParaRPr lang="en-US" altLang="ja-JP" dirty="0" smtClean="0"/>
          </a:p>
          <a:p>
            <a:r>
              <a:rPr lang="en-US" altLang="ja-JP" smtClean="0"/>
              <a:t>Spokane, USA, 3</a:t>
            </a:r>
            <a:r>
              <a:rPr lang="en-US" altLang="ja-JP" baseline="30000" smtClean="0"/>
              <a:t>rd</a:t>
            </a:r>
            <a:r>
              <a:rPr lang="en-US" altLang="ja-JP" smtClean="0"/>
              <a:t> – 7</a:t>
            </a:r>
            <a:r>
              <a:rPr lang="en-US" altLang="ja-JP" baseline="30000" smtClean="0"/>
              <a:t>th</a:t>
            </a:r>
            <a:r>
              <a:rPr lang="en-US" altLang="ja-JP" smtClean="0"/>
              <a:t> April 2017</a:t>
            </a:r>
            <a:endParaRPr lang="en-US" altLang="ja-JP" dirty="0" smtClean="0"/>
          </a:p>
          <a:p>
            <a:r>
              <a:rPr kumimoji="1" lang="en-US" altLang="ja-JP" dirty="0" smtClean="0"/>
              <a:t>Agenda</a:t>
            </a:r>
            <a:r>
              <a:rPr kumimoji="1" lang="en-US" altLang="ja-JP" smtClean="0"/>
              <a:t>: 8.1.1.2.1</a:t>
            </a:r>
            <a:endParaRPr kumimoji="1" lang="ja-JP" altLang="en-US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7096746" y="211724"/>
            <a:ext cx="16898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smtClean="0"/>
              <a:t>R1-1706831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="" xmlns:p14="http://schemas.microsoft.com/office/powerpoint/2010/main" val="3649589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778098"/>
          </a:xfrm>
        </p:spPr>
        <p:txBody>
          <a:bodyPr>
            <a:normAutofit/>
          </a:bodyPr>
          <a:lstStyle/>
          <a:p>
            <a:r>
              <a:rPr lang="sv-SE" altLang="ja-JP" sz="3600" smtClean="0"/>
              <a:t>Background</a:t>
            </a:r>
            <a:endParaRPr kumimoji="1" lang="ja-JP" altLang="en-US" sz="36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764704"/>
            <a:ext cx="8784976" cy="5400600"/>
          </a:xfrm>
        </p:spPr>
        <p:txBody>
          <a:bodyPr>
            <a:noAutofit/>
          </a:bodyPr>
          <a:lstStyle/>
          <a:p>
            <a:endParaRPr lang="sv-SE" sz="2800" smtClean="0"/>
          </a:p>
          <a:p>
            <a:r>
              <a:rPr lang="sv-SE" sz="2800" smtClean="0"/>
              <a:t>Soft combining the NR-PBCH of different SS blocks in the same SS burst set can improve performance when UE receives multiple SS blocks with similar SINR, e.g.</a:t>
            </a:r>
          </a:p>
          <a:p>
            <a:pPr lvl="1"/>
            <a:r>
              <a:rPr lang="sv-SE" sz="2400" smtClean="0"/>
              <a:t>UE is between two beams of a TRP transmitted on different SS blocks</a:t>
            </a:r>
          </a:p>
          <a:p>
            <a:pPr lvl="1"/>
            <a:r>
              <a:rPr lang="sv-SE" sz="2400" smtClean="0"/>
              <a:t>UE is between two TRPs transmitting on different SS blocks</a:t>
            </a:r>
          </a:p>
          <a:p>
            <a:pPr lvl="1"/>
            <a:r>
              <a:rPr lang="sv-SE" sz="2400" smtClean="0"/>
              <a:t>TRP uses SS block repetition for NR-PBCH coverage extension</a:t>
            </a:r>
            <a:endParaRPr lang="sv-SE" smtClean="0"/>
          </a:p>
          <a:p>
            <a:endParaRPr lang="sv-SE" sz="2800" smtClean="0"/>
          </a:p>
        </p:txBody>
      </p:sp>
    </p:spTree>
    <p:extLst>
      <p:ext uri="{BB962C8B-B14F-4D97-AF65-F5344CB8AC3E}">
        <p14:creationId xmlns="" xmlns:p14="http://schemas.microsoft.com/office/powerpoint/2010/main" val="3263872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778098"/>
          </a:xfrm>
        </p:spPr>
        <p:txBody>
          <a:bodyPr>
            <a:normAutofit/>
          </a:bodyPr>
          <a:lstStyle/>
          <a:p>
            <a:r>
              <a:rPr lang="sv-SE" altLang="ja-JP" sz="3600" smtClean="0"/>
              <a:t>Proposal</a:t>
            </a:r>
            <a:endParaRPr kumimoji="1" lang="ja-JP" altLang="en-US" sz="36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764704"/>
            <a:ext cx="8784976" cy="5400600"/>
          </a:xfrm>
        </p:spPr>
        <p:txBody>
          <a:bodyPr>
            <a:noAutofit/>
          </a:bodyPr>
          <a:lstStyle/>
          <a:p>
            <a:endParaRPr lang="en-US" sz="2400" smtClean="0"/>
          </a:p>
          <a:p>
            <a:r>
              <a:rPr lang="en-US" sz="2800" smtClean="0"/>
              <a:t>Each transmitted NR-PBCH in an SS burst set carries the same MIB, to support combining across different SS blocks in the same SS burst set</a:t>
            </a:r>
            <a:endParaRPr lang="en-US" sz="1600" smtClean="0"/>
          </a:p>
        </p:txBody>
      </p:sp>
    </p:spTree>
    <p:extLst>
      <p:ext uri="{BB962C8B-B14F-4D97-AF65-F5344CB8AC3E}">
        <p14:creationId xmlns="" xmlns:p14="http://schemas.microsoft.com/office/powerpoint/2010/main" val="3263872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5442</TotalTime>
  <Words>123</Words>
  <Application>Microsoft Office PowerPoint</Application>
  <PresentationFormat>On-screen Show (4:3)</PresentationFormat>
  <Paragraphs>15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テーマ</vt:lpstr>
      <vt:lpstr>WF on PBCH Combining in SS burst set</vt:lpstr>
      <vt:lpstr>Background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PBCH Combining in SS burst set</dc:title>
  <cp:lastModifiedBy>PS</cp:lastModifiedBy>
  <cp:revision>399</cp:revision>
  <dcterms:created xsi:type="dcterms:W3CDTF">2016-04-11T23:33:51Z</dcterms:created>
  <dcterms:modified xsi:type="dcterms:W3CDTF">2017-04-07T16:13:06Z</dcterms:modified>
</cp:coreProperties>
</file>