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3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5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8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615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67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16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7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41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26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0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02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36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3739-EC29-4888-BC63-072F29624188}" type="datetimeFigureOut">
              <a:rPr lang="ko-KR" altLang="en-US" smtClean="0"/>
              <a:t>2017-04-08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on </a:t>
            </a:r>
            <a:r>
              <a:rPr lang="en-US" altLang="ko-KR" dirty="0" smtClean="0"/>
              <a:t>Frequency Location of NR-SS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ETRI,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</a:t>
            </a:r>
            <a:r>
              <a:rPr lang="en-US" altLang="ko-KR" smtClean="0"/>
              <a:t>ITL,</a:t>
            </a:r>
            <a:endParaRPr lang="en-US" altLang="ko-KR" dirty="0" smtClean="0"/>
          </a:p>
        </p:txBody>
      </p:sp>
      <p:sp>
        <p:nvSpPr>
          <p:cNvPr id="12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3GPP TSG RAN WG1 Ad Hoc Meeting </a:t>
            </a:r>
          </a:p>
          <a:p>
            <a:r>
              <a:rPr lang="en-US" altLang="ko-KR" sz="2000" b="1" dirty="0"/>
              <a:t>Spokane, WA, USA 3rd – 7th March 2017</a:t>
            </a:r>
          </a:p>
          <a:p>
            <a:r>
              <a:rPr lang="en-US" altLang="ko-KR" sz="2000" b="1" dirty="0"/>
              <a:t>Agenda: 8.1.1.1.3</a:t>
            </a:r>
          </a:p>
        </p:txBody>
      </p:sp>
      <p:sp>
        <p:nvSpPr>
          <p:cNvPr id="13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R1-170</a:t>
            </a:r>
            <a:r>
              <a:rPr lang="en-US" altLang="ko-KR" sz="2000" b="1" dirty="0" smtClean="0"/>
              <a:t>6828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79125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u="sng" dirty="0"/>
              <a:t>Working </a:t>
            </a:r>
            <a:r>
              <a:rPr lang="en-US" altLang="ko-KR" b="1" u="sng" dirty="0" smtClean="0"/>
              <a:t>assumptions (RAN#87)</a:t>
            </a:r>
            <a:endParaRPr lang="ko-KR" altLang="ko-KR"/>
          </a:p>
          <a:p>
            <a:pPr lvl="0"/>
            <a:r>
              <a:rPr lang="en-US" altLang="ko-KR" dirty="0"/>
              <a:t>For a NR cell, the center frequency for the synchronization signal can be different from the center frequency of the NR carrier</a:t>
            </a:r>
            <a:endParaRPr lang="ko-KR" altLang="ko-KR"/>
          </a:p>
          <a:p>
            <a:pPr lvl="1"/>
            <a:r>
              <a:rPr lang="en-US" altLang="ko-KR" dirty="0"/>
              <a:t>FFS: Relationship between the center frequency of the NR carrier and the center frequency of synchronization signals and investigate tradeoff between UE complexity and flexibility</a:t>
            </a:r>
            <a:endParaRPr lang="ko-KR" altLang="ko-KR"/>
          </a:p>
          <a:p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400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ko-KR" b="1" u="sng" dirty="0" smtClean="0"/>
              <a:t>Agreements (RAN1#88bis)</a:t>
            </a:r>
            <a:endParaRPr lang="ko-KR" altLang="ko-KR"/>
          </a:p>
          <a:p>
            <a:pPr lvl="0"/>
            <a:r>
              <a:rPr lang="en-US" altLang="ko-KR" b="1" dirty="0"/>
              <a:t>Working assumption</a:t>
            </a:r>
            <a:r>
              <a:rPr lang="en-US" altLang="ko-KR" dirty="0"/>
              <a:t>: Number of PSS sequences: 3</a:t>
            </a:r>
            <a:endParaRPr lang="ko-KR" altLang="ko-KR"/>
          </a:p>
          <a:p>
            <a:pPr lvl="1"/>
            <a:r>
              <a:rPr lang="en-US" altLang="ko-KR" dirty="0"/>
              <a:t>PSS sequence details:</a:t>
            </a:r>
            <a:endParaRPr lang="ko-KR" altLang="ko-KR"/>
          </a:p>
          <a:p>
            <a:pPr lvl="2"/>
            <a:r>
              <a:rPr lang="en-US" altLang="ko-KR" dirty="0"/>
              <a:t>Frequency domain-based pure BPSK M sequence (fixing the time/freq. offset ambiguity)</a:t>
            </a:r>
            <a:endParaRPr lang="ko-KR" altLang="ko-KR"/>
          </a:p>
          <a:p>
            <a:pPr lvl="2"/>
            <a:r>
              <a:rPr lang="en-US" altLang="ko-KR" dirty="0" smtClean="0"/>
              <a:t>FFS </a:t>
            </a:r>
            <a:r>
              <a:rPr lang="en-US" altLang="ko-KR" dirty="0"/>
              <a:t>modified ZC: 2 ZC sequences concatenation or interleaving in time or freq., 4 ZC sequences concatenation in time</a:t>
            </a:r>
            <a:endParaRPr lang="ko-KR" altLang="ko-KR"/>
          </a:p>
          <a:p>
            <a:pPr lvl="0"/>
            <a:r>
              <a:rPr lang="en-US" altLang="ko-KR" dirty="0" smtClean="0"/>
              <a:t>PSS </a:t>
            </a:r>
            <a:r>
              <a:rPr lang="en-US" altLang="ko-KR" dirty="0"/>
              <a:t>sequence length: 127 for frequency domain-based pure BPSK M sequence</a:t>
            </a:r>
            <a:endParaRPr lang="ko-KR" altLang="ko-KR"/>
          </a:p>
          <a:p>
            <a:pPr lvl="1"/>
            <a:r>
              <a:rPr lang="en-US" altLang="ko-KR" dirty="0"/>
              <a:t>Note that PSS will be mapped to consecutive 127 subcarriers</a:t>
            </a:r>
            <a:endParaRPr lang="ko-KR" altLang="ko-KR"/>
          </a:p>
          <a:p>
            <a:pPr lvl="0"/>
            <a:r>
              <a:rPr lang="en-US" altLang="ko-KR" dirty="0"/>
              <a:t>SSS sequence length: 127</a:t>
            </a:r>
            <a:endParaRPr lang="ko-KR" altLang="ko-KR"/>
          </a:p>
          <a:p>
            <a:pPr lvl="0"/>
            <a:r>
              <a:rPr lang="en-US" altLang="ko-KR" dirty="0" smtClean="0"/>
              <a:t>PBCH </a:t>
            </a:r>
            <a:r>
              <a:rPr lang="en-US" altLang="ko-KR" dirty="0"/>
              <a:t>BW: 288 subcarriers, 2 OFDM symbols (additional symbols if MIB size larger than assumed)</a:t>
            </a:r>
            <a:endParaRPr lang="ko-KR" altLang="ko-KR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3561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Confirm that the </a:t>
            </a:r>
            <a:r>
              <a:rPr lang="en-US" altLang="ko-KR" dirty="0"/>
              <a:t>center frequency for the synchronization signal can be different from the center frequency of the NR </a:t>
            </a:r>
            <a:r>
              <a:rPr lang="en-US" altLang="ko-KR" dirty="0" smtClean="0"/>
              <a:t>carrier.</a:t>
            </a:r>
          </a:p>
          <a:p>
            <a:endParaRPr lang="en-US" altLang="ko-KR" dirty="0"/>
          </a:p>
          <a:p>
            <a:r>
              <a:rPr lang="en-US" altLang="ko-KR" dirty="0" smtClean="0"/>
              <a:t>The center frequency </a:t>
            </a:r>
            <a:r>
              <a:rPr lang="en-US" altLang="ko-KR" dirty="0" smtClean="0"/>
              <a:t>of </a:t>
            </a:r>
            <a:r>
              <a:rPr lang="en-US" altLang="ko-KR" dirty="0" smtClean="0"/>
              <a:t>the synchronization signals (i.e. NR-PSS, NR-SSS) is same with the center </a:t>
            </a:r>
            <a:r>
              <a:rPr lang="en-US" altLang="ko-KR" smtClean="0"/>
              <a:t>frequency </a:t>
            </a:r>
            <a:r>
              <a:rPr lang="en-US" altLang="ko-KR" smtClean="0"/>
              <a:t>of</a:t>
            </a:r>
            <a:r>
              <a:rPr lang="en-US" altLang="ko-KR" smtClean="0"/>
              <a:t> </a:t>
            </a:r>
            <a:r>
              <a:rPr lang="en-US" altLang="ko-KR" dirty="0" smtClean="0"/>
              <a:t>the NR-PBCH.</a:t>
            </a:r>
          </a:p>
          <a:p>
            <a:pPr lvl="1"/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305843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237</Words>
  <Application>Microsoft Office PowerPoint</Application>
  <PresentationFormat>와이드스크린</PresentationFormat>
  <Paragraphs>28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WF on Frequency Location of NR-SS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of NR-SS design</dc:title>
  <dc:creator>고현수/책임연구원/차세대표준(연)ACS팀(hyunsoo.ko@lge.com)</dc:creator>
  <cp:lastModifiedBy>고현수/책임연구원/차세대표준(연)ACS팀(hyunsoo.ko@lge.com)</cp:lastModifiedBy>
  <cp:revision>43</cp:revision>
  <dcterms:created xsi:type="dcterms:W3CDTF">2017-04-03T23:02:04Z</dcterms:created>
  <dcterms:modified xsi:type="dcterms:W3CDTF">2017-04-07T17:52:41Z</dcterms:modified>
</cp:coreProperties>
</file>