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29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44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790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49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95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0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428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651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103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99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69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CDD43-4EFE-42A4-8433-F5E879F6EB8D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55544-FD79-4D64-9532-ADD38FD21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46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6882" y="1452869"/>
            <a:ext cx="9144000" cy="2387600"/>
          </a:xfrm>
        </p:spPr>
        <p:txBody>
          <a:bodyPr/>
          <a:lstStyle/>
          <a:p>
            <a:r>
              <a:rPr lang="en-US" dirty="0" smtClean="0"/>
              <a:t>Understanding of NPDCCH monitoring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97797"/>
            <a:ext cx="9144000" cy="1655762"/>
          </a:xfrm>
        </p:spPr>
        <p:txBody>
          <a:bodyPr/>
          <a:lstStyle/>
          <a:p>
            <a:r>
              <a:rPr lang="en-US" dirty="0" smtClean="0"/>
              <a:t>Qualcomm, ZTE, ZTE Microelectronics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1128" y="291624"/>
            <a:ext cx="66479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3GPP TSG RAN WG1 Meeting #88bis                                            	</a:t>
            </a:r>
            <a:endParaRPr lang="en-GB" dirty="0" smtClean="0"/>
          </a:p>
          <a:p>
            <a:r>
              <a:rPr lang="en-GB" dirty="0" smtClean="0"/>
              <a:t>Spokane</a:t>
            </a:r>
            <a:r>
              <a:rPr lang="en-GB" dirty="0"/>
              <a:t>, USA 3</a:t>
            </a:r>
            <a:r>
              <a:rPr lang="en-GB" baseline="30000" dirty="0"/>
              <a:t>rd</a:t>
            </a:r>
            <a:r>
              <a:rPr lang="en-GB" dirty="0"/>
              <a:t> - 7</a:t>
            </a:r>
            <a:r>
              <a:rPr lang="en-GB" baseline="30000" dirty="0"/>
              <a:t>th</a:t>
            </a:r>
            <a:r>
              <a:rPr lang="en-GB" dirty="0"/>
              <a:t> </a:t>
            </a:r>
            <a:r>
              <a:rPr lang="en-GB"/>
              <a:t>April </a:t>
            </a:r>
            <a:r>
              <a:rPr lang="en-GB" smtClean="0"/>
              <a:t>2017</a:t>
            </a:r>
            <a:endParaRPr lang="en-US" dirty="0"/>
          </a:p>
          <a:p>
            <a:r>
              <a:rPr lang="en-US" dirty="0" smtClean="0"/>
              <a:t>A.I 7.1.1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580111" y="45301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R1-1706819</a:t>
            </a:r>
          </a:p>
        </p:txBody>
      </p:sp>
    </p:spTree>
    <p:extLst>
      <p:ext uri="{BB962C8B-B14F-4D97-AF65-F5344CB8AC3E}">
        <p14:creationId xmlns:p14="http://schemas.microsoft.com/office/powerpoint/2010/main" val="235352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following behavior is defined in 36.213:</a:t>
            </a:r>
          </a:p>
          <a:p>
            <a:pPr lvl="1"/>
            <a:r>
              <a:rPr lang="en-US" dirty="0"/>
              <a:t>" </a:t>
            </a:r>
            <a:r>
              <a:rPr lang="en-US" i="1" dirty="0"/>
              <a:t>NB-</a:t>
            </a:r>
            <a:r>
              <a:rPr lang="en-US" i="1" dirty="0" err="1"/>
              <a:t>IoT</a:t>
            </a:r>
            <a:r>
              <a:rPr lang="en-US" i="1" dirty="0"/>
              <a:t> UE is not required to monitor NPDCCH candidates of an NPDCCH search space if an NPDCCH candidate of the NPDCCH search space ends in </a:t>
            </a:r>
            <a:r>
              <a:rPr lang="en-US" i="1" dirty="0" err="1"/>
              <a:t>subframe</a:t>
            </a:r>
            <a:r>
              <a:rPr lang="en-US" i="1" dirty="0"/>
              <a:t> n, and if the UE is configured to monitor NPDCCH candidates of another NPDCCH search space having starting </a:t>
            </a:r>
            <a:r>
              <a:rPr lang="en-US" i="1" dirty="0" err="1"/>
              <a:t>subframe</a:t>
            </a:r>
            <a:r>
              <a:rPr lang="en-US" i="1" dirty="0"/>
              <a:t> k0 before </a:t>
            </a:r>
            <a:r>
              <a:rPr lang="en-US" i="1" dirty="0" err="1"/>
              <a:t>subframe</a:t>
            </a:r>
            <a:r>
              <a:rPr lang="en-US" i="1" dirty="0"/>
              <a:t> n+5</a:t>
            </a:r>
            <a:r>
              <a:rPr lang="en-US" dirty="0"/>
              <a:t>. " 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This is the spec implementation of the following agreement in R1#85</a:t>
            </a:r>
          </a:p>
          <a:p>
            <a:pPr lvl="1"/>
            <a:r>
              <a:rPr lang="en-US" i="1" dirty="0" smtClean="0"/>
              <a:t>“A </a:t>
            </a:r>
            <a:r>
              <a:rPr lang="en-US" i="1" dirty="0"/>
              <a:t>UE is not required to monitor an NPDCCH search space that ends later than 4ms before the beginning of the next NPDCCH search </a:t>
            </a:r>
            <a:r>
              <a:rPr lang="en-US" i="1" dirty="0" smtClean="0"/>
              <a:t>space”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r>
              <a:rPr lang="en-US" dirty="0" smtClean="0"/>
              <a:t>Different companies seem to have different understandings of the above behavior, it would be good to clarify in Chairman’s notes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04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conclusion</a:t>
            </a:r>
            <a:endParaRPr lang="en-US" dirty="0"/>
          </a:p>
        </p:txBody>
      </p:sp>
      <p:sp>
        <p:nvSpPr>
          <p:cNvPr id="4" name="Vertical Text Placeholder 3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 smtClean="0"/>
              <a:t>It is RAN1 understanding that:</a:t>
            </a:r>
          </a:p>
          <a:p>
            <a:pPr lvl="1"/>
            <a:r>
              <a:rPr lang="en-US" dirty="0" smtClean="0"/>
              <a:t>1) A UE is not required to monitor any candidates of a (first) NPDCCH search space if an NPDCCH candidate of the (first) NPDCCH search space ends in </a:t>
            </a:r>
            <a:r>
              <a:rPr lang="en-US" dirty="0" err="1" smtClean="0"/>
              <a:t>subframe</a:t>
            </a:r>
            <a:r>
              <a:rPr lang="en-US" dirty="0" smtClean="0"/>
              <a:t> n, and if the UE is configured to monitor NPDCCH candidates of another (second) NPDCCH search space having starting </a:t>
            </a:r>
            <a:r>
              <a:rPr lang="en-US" dirty="0" err="1" smtClean="0"/>
              <a:t>subframe</a:t>
            </a:r>
            <a:r>
              <a:rPr lang="en-US" dirty="0" smtClean="0"/>
              <a:t> k0 before </a:t>
            </a:r>
            <a:r>
              <a:rPr lang="en-US" dirty="0" err="1" smtClean="0"/>
              <a:t>subframe</a:t>
            </a:r>
            <a:r>
              <a:rPr lang="en-US" dirty="0" smtClean="0"/>
              <a:t> n+5. </a:t>
            </a:r>
          </a:p>
          <a:p>
            <a:pPr lvl="1"/>
            <a:r>
              <a:rPr lang="en-US" dirty="0" smtClean="0"/>
              <a:t>2) The first and second search spaces can be of the same type or </a:t>
            </a:r>
            <a:r>
              <a:rPr lang="en-US" smtClean="0"/>
              <a:t>different </a:t>
            </a:r>
            <a:r>
              <a:rPr lang="en-US" smtClean="0"/>
              <a:t>types.</a:t>
            </a:r>
            <a:endParaRPr lang="en-US" dirty="0" smtClean="0"/>
          </a:p>
          <a:p>
            <a:pPr lvl="1"/>
            <a:r>
              <a:rPr lang="en-US" dirty="0" smtClean="0"/>
              <a:t>3) This implies that configurations with T=4 would lead to the UE dropping all search spaces.</a:t>
            </a:r>
          </a:p>
          <a:p>
            <a:r>
              <a:rPr lang="en-US" dirty="0" smtClean="0"/>
              <a:t>No specification change is needed.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0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230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Understanding of NPDCCH monitoring</vt:lpstr>
      <vt:lpstr>Background</vt:lpstr>
      <vt:lpstr>Proposed conclusion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of NPDCCH monitoring</dc:title>
  <dc:creator>Rico Alvarino, Alberto</dc:creator>
  <cp:lastModifiedBy>Rico Alvarino, Alberto</cp:lastModifiedBy>
  <cp:revision>6</cp:revision>
  <dcterms:created xsi:type="dcterms:W3CDTF">2017-04-07T15:04:11Z</dcterms:created>
  <dcterms:modified xsi:type="dcterms:W3CDTF">2017-04-07T17:00:59Z</dcterms:modified>
</cp:coreProperties>
</file>