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7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23" autoAdjust="0"/>
    <p:restoredTop sz="94660"/>
  </p:normalViewPr>
  <p:slideViewPr>
    <p:cSldViewPr>
      <p:cViewPr varScale="1">
        <p:scale>
          <a:sx n="66" d="100"/>
          <a:sy n="66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2017/4/8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Work Plan for RACH and Mobility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584176"/>
          </a:xfrm>
        </p:spPr>
        <p:txBody>
          <a:bodyPr>
            <a:noAutofit/>
          </a:bodyPr>
          <a:lstStyle/>
          <a:p>
            <a:r>
              <a:rPr lang="en-US" altLang="ja-JP" dirty="0" smtClean="0"/>
              <a:t>NTT DOCOMO,….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7047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/>
              <a:t>3GPP TSG RAN WG1 Meeting #</a:t>
            </a:r>
            <a:r>
              <a:rPr lang="en-US" altLang="ja-JP" sz="2000" dirty="0" smtClean="0"/>
              <a:t>89</a:t>
            </a:r>
          </a:p>
          <a:p>
            <a:r>
              <a:rPr lang="en-US" altLang="ja-JP" sz="2000" dirty="0"/>
              <a:t>Spokane, USA 3rd - 7th April </a:t>
            </a:r>
            <a:r>
              <a:rPr lang="en-US" altLang="ja-JP" sz="2000" dirty="0" smtClean="0"/>
              <a:t>2017</a:t>
            </a:r>
          </a:p>
          <a:p>
            <a:r>
              <a:rPr lang="en-US" altLang="ja-JP" sz="2000" dirty="0" smtClean="0"/>
              <a:t>Agenda: 8.1.1</a:t>
            </a:r>
            <a:endParaRPr lang="ja-JP" altLang="ja-JP" sz="20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R1-1706818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ja-JP" dirty="0" smtClean="0"/>
              <a:t>Open Items</a:t>
            </a:r>
            <a:r>
              <a:rPr kumimoji="1" lang="en-US" altLang="ja-JP" dirty="0" smtClean="0"/>
              <a:t> </a:t>
            </a:r>
            <a:r>
              <a:rPr kumimoji="1" lang="en-US" altLang="ja-JP" dirty="0" smtClean="0"/>
              <a:t>(Random Access)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196752"/>
            <a:ext cx="8748464" cy="5112568"/>
          </a:xfrm>
        </p:spPr>
        <p:txBody>
          <a:bodyPr>
            <a:noAutofit/>
          </a:bodyPr>
          <a:lstStyle/>
          <a:p>
            <a:pPr lvl="0"/>
            <a:r>
              <a:rPr lang="en-US" altLang="ja-JP" sz="2800" dirty="0" smtClean="0"/>
              <a:t>Topics with high priority until June</a:t>
            </a:r>
          </a:p>
          <a:p>
            <a:pPr lvl="1"/>
            <a:r>
              <a:rPr lang="en-US" altLang="ja-JP" sz="2400" dirty="0" smtClean="0"/>
              <a:t>RACH preamble sequence length and subcarrier spacing</a:t>
            </a:r>
          </a:p>
          <a:p>
            <a:pPr lvl="2"/>
            <a:r>
              <a:rPr lang="en-US" altLang="ja-JP" sz="1800" dirty="0" smtClean="0"/>
              <a:t>Selection of </a:t>
            </a:r>
            <a:r>
              <a:rPr lang="en-US" altLang="ja-JP" sz="1800" dirty="0"/>
              <a:t>L between </a:t>
            </a:r>
            <a:r>
              <a:rPr lang="en-US" altLang="ja-JP" sz="1800" dirty="0" smtClean="0"/>
              <a:t>L </a:t>
            </a:r>
            <a:r>
              <a:rPr lang="en-US" altLang="ja-JP" sz="1800" dirty="0"/>
              <a:t>= </a:t>
            </a:r>
            <a:r>
              <a:rPr lang="en-US" altLang="ja-JP" sz="1800" dirty="0" smtClean="0"/>
              <a:t>63/71 and L = 127/139</a:t>
            </a:r>
          </a:p>
          <a:p>
            <a:pPr lvl="2"/>
            <a:r>
              <a:rPr lang="en-US" altLang="ja-JP" sz="1800" dirty="0" smtClean="0"/>
              <a:t>Further down-selection of subcarrier spacing </a:t>
            </a:r>
            <a:r>
              <a:rPr lang="en-US" altLang="ja-JP" sz="1800" dirty="0"/>
              <a:t> </a:t>
            </a:r>
            <a:r>
              <a:rPr lang="en-US" altLang="ja-JP" sz="1800" dirty="0" smtClean="0"/>
              <a:t>if needed</a:t>
            </a:r>
          </a:p>
          <a:p>
            <a:pPr lvl="1"/>
            <a:r>
              <a:rPr lang="en-US" altLang="ja-JP" sz="2400" dirty="0" smtClean="0"/>
              <a:t>RACH format design</a:t>
            </a:r>
          </a:p>
          <a:p>
            <a:pPr lvl="2"/>
            <a:r>
              <a:rPr lang="en-US" altLang="ja-JP" sz="1800" dirty="0"/>
              <a:t>Detailed design for </a:t>
            </a:r>
            <a:r>
              <a:rPr lang="en-US" altLang="ja-JP" sz="1800" dirty="0" smtClean="0"/>
              <a:t>option1 </a:t>
            </a:r>
          </a:p>
          <a:p>
            <a:pPr lvl="2"/>
            <a:r>
              <a:rPr lang="en-US" altLang="ja-JP" sz="1800" dirty="0" smtClean="0"/>
              <a:t>Whether/how to support option 2 and option 4</a:t>
            </a:r>
          </a:p>
          <a:p>
            <a:pPr lvl="2"/>
            <a:r>
              <a:rPr lang="en-US" altLang="ja-JP" sz="1800" dirty="0" smtClean="0"/>
              <a:t> CP/GT length </a:t>
            </a:r>
          </a:p>
          <a:p>
            <a:pPr lvl="2"/>
            <a:endParaRPr lang="en-US" altLang="ja-JP" sz="2400" dirty="0"/>
          </a:p>
          <a:p>
            <a:pPr lvl="0"/>
            <a:r>
              <a:rPr lang="en-US" altLang="ja-JP" sz="2800" dirty="0" smtClean="0"/>
              <a:t>Topics </a:t>
            </a:r>
            <a:r>
              <a:rPr lang="en-US" altLang="ja-JP" sz="2800" dirty="0"/>
              <a:t>that can be discussed even after June</a:t>
            </a:r>
          </a:p>
          <a:p>
            <a:pPr lvl="1"/>
            <a:r>
              <a:rPr lang="en-US" altLang="ja-JP" sz="2400" dirty="0" smtClean="0"/>
              <a:t>RACH configuration</a:t>
            </a:r>
          </a:p>
          <a:p>
            <a:pPr lvl="1"/>
            <a:r>
              <a:rPr lang="en-US" altLang="ja-JP" sz="2400" dirty="0" smtClean="0"/>
              <a:t>RACH procedure</a:t>
            </a:r>
            <a:endParaRPr lang="en-US" altLang="ja-JP" sz="1800" dirty="0"/>
          </a:p>
          <a:p>
            <a:pPr lvl="1"/>
            <a:r>
              <a:rPr lang="en-US" altLang="ja-JP" sz="2400" dirty="0"/>
              <a:t>Power control/power </a:t>
            </a:r>
            <a:r>
              <a:rPr lang="en-US" altLang="ja-JP" sz="2400" dirty="0" smtClean="0"/>
              <a:t>ramping</a:t>
            </a:r>
            <a:endParaRPr lang="en-US" altLang="ja-JP" sz="2400" dirty="0"/>
          </a:p>
          <a:p>
            <a:pPr lvl="1"/>
            <a:endParaRPr lang="en-US" altLang="ja-JP" sz="2400" dirty="0"/>
          </a:p>
        </p:txBody>
      </p:sp>
    </p:spTree>
    <p:extLst>
      <p:ext uri="{BB962C8B-B14F-4D97-AF65-F5344CB8AC3E}">
        <p14:creationId xmlns:p14="http://schemas.microsoft.com/office/powerpoint/2010/main" val="4098128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Open Items </a:t>
            </a:r>
            <a:r>
              <a:rPr kumimoji="1" lang="en-US" altLang="ja-JP" dirty="0" smtClean="0"/>
              <a:t>(Mobility)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196752"/>
            <a:ext cx="8748464" cy="5112568"/>
          </a:xfrm>
        </p:spPr>
        <p:txBody>
          <a:bodyPr>
            <a:noAutofit/>
          </a:bodyPr>
          <a:lstStyle/>
          <a:p>
            <a:pPr lvl="0"/>
            <a:r>
              <a:rPr lang="en-US" altLang="ja-JP" sz="2800" dirty="0" smtClean="0"/>
              <a:t>Topics with high priority until June</a:t>
            </a:r>
          </a:p>
          <a:p>
            <a:pPr lvl="1"/>
            <a:r>
              <a:rPr lang="en-US" altLang="ja-JP" sz="2400" dirty="0"/>
              <a:t>CSI-RS </a:t>
            </a:r>
            <a:r>
              <a:rPr lang="en-US" altLang="ja-JP" sz="2400" dirty="0" smtClean="0"/>
              <a:t>design for </a:t>
            </a:r>
            <a:r>
              <a:rPr lang="en-US" altLang="ja-JP" sz="2400" dirty="0"/>
              <a:t>RRM measurement for L3 mobility </a:t>
            </a:r>
            <a:r>
              <a:rPr lang="en-US" altLang="ja-JP" sz="2400" dirty="0" smtClean="0"/>
              <a:t>based </a:t>
            </a:r>
            <a:r>
              <a:rPr lang="en-US" altLang="ja-JP" sz="2400" dirty="0"/>
              <a:t>on CSI-RS for beam management</a:t>
            </a:r>
          </a:p>
          <a:p>
            <a:pPr lvl="1"/>
            <a:r>
              <a:rPr lang="en-US" altLang="ja-JP" sz="2400" dirty="0" smtClean="0"/>
              <a:t>Details on SS block RSRP</a:t>
            </a:r>
          </a:p>
          <a:p>
            <a:pPr lvl="2"/>
            <a:r>
              <a:rPr lang="en-US" altLang="ja-JP" sz="2000" dirty="0" smtClean="0"/>
              <a:t>Additional </a:t>
            </a:r>
            <a:r>
              <a:rPr lang="en-US" altLang="ja-JP" sz="2000" dirty="0"/>
              <a:t>use of PBCH-DMRS for measurement </a:t>
            </a:r>
          </a:p>
          <a:p>
            <a:pPr marL="914400" lvl="2" indent="0">
              <a:buNone/>
            </a:pPr>
            <a:endParaRPr lang="en-US" altLang="ja-JP" sz="1800" dirty="0"/>
          </a:p>
          <a:p>
            <a:pPr lvl="0"/>
            <a:r>
              <a:rPr lang="en-US" altLang="ja-JP" sz="2800" dirty="0" smtClean="0"/>
              <a:t>Topics </a:t>
            </a:r>
            <a:r>
              <a:rPr lang="en-US" altLang="ja-JP" sz="2800" dirty="0"/>
              <a:t>that can be discussed even after June</a:t>
            </a:r>
          </a:p>
          <a:p>
            <a:pPr lvl="1"/>
            <a:r>
              <a:rPr lang="en-US" altLang="ja-JP" sz="2400" dirty="0" smtClean="0"/>
              <a:t>Detailed configuration of RRM measurement for L3 mobility</a:t>
            </a:r>
          </a:p>
          <a:p>
            <a:pPr lvl="2"/>
            <a:r>
              <a:rPr lang="en-US" altLang="ja-JP" sz="2000" dirty="0"/>
              <a:t>Necessity of </a:t>
            </a:r>
            <a:r>
              <a:rPr lang="en-US" altLang="ja-JP" sz="2000" dirty="0" smtClean="0"/>
              <a:t>signaling other </a:t>
            </a:r>
            <a:r>
              <a:rPr lang="en-US" altLang="ja-JP" sz="2000" dirty="0"/>
              <a:t>than  dedicated RRC signaling</a:t>
            </a:r>
          </a:p>
          <a:p>
            <a:pPr lvl="1"/>
            <a:endParaRPr lang="en-US" altLang="ja-JP" sz="2400" dirty="0" smtClean="0"/>
          </a:p>
          <a:p>
            <a:pPr lvl="1"/>
            <a:endParaRPr lang="en-US" altLang="ja-JP" sz="2400" dirty="0"/>
          </a:p>
        </p:txBody>
      </p:sp>
    </p:spTree>
    <p:extLst>
      <p:ext uri="{BB962C8B-B14F-4D97-AF65-F5344CB8AC3E}">
        <p14:creationId xmlns:p14="http://schemas.microsoft.com/office/powerpoint/2010/main" val="11424194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1173</TotalTime>
  <Words>158</Words>
  <Application>Microsoft Office PowerPoint</Application>
  <PresentationFormat>画面に合わせる (4:3)</PresentationFormat>
  <Paragraphs>29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テーマ</vt:lpstr>
      <vt:lpstr>Work Plan for RACH and Mobility</vt:lpstr>
      <vt:lpstr>Open Items (Random Access)</vt:lpstr>
      <vt:lpstr>Open Items (Mobility)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NTT DOCOMO, INC. 3</cp:lastModifiedBy>
  <cp:revision>89</cp:revision>
  <dcterms:created xsi:type="dcterms:W3CDTF">2016-04-11T23:33:51Z</dcterms:created>
  <dcterms:modified xsi:type="dcterms:W3CDTF">2017-04-07T16:01:27Z</dcterms:modified>
</cp:coreProperties>
</file>