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9" r:id="rId2"/>
    <p:sldId id="258" r:id="rId3"/>
    <p:sldId id="257"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AC9E88-98A9-432F-B4FD-0333248C171B}" type="datetimeFigureOut">
              <a:rPr lang="en-US" smtClean="0"/>
              <a:t>4/7/2017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CAA6C8-1CBC-44EB-9912-3D7D22F32B99}"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
        <p:nvSpPr>
          <p:cNvPr id="5124" name="Slide Number Placeholder 3"/>
          <p:cNvSpPr>
            <a:spLocks noGrp="1"/>
          </p:cNvSpPr>
          <p:nvPr>
            <p:ph type="sldNum" sz="quarter" idx="5"/>
          </p:nvPr>
        </p:nvSpPr>
        <p:spPr bwMode="auto">
          <a:noFill/>
          <a:ln>
            <a:miter lim="800000"/>
            <a:headEnd/>
            <a:tailEnd/>
          </a:ln>
        </p:spPr>
        <p:txBody>
          <a:bodyPr/>
          <a:lstStyle/>
          <a:p>
            <a:fld id="{0D7EC8F0-A512-422B-ACC3-1FD372E389C0}" type="slidenum">
              <a:rPr lang="zh-CN" altLang="en-US" smtClean="0"/>
              <a:pPr/>
              <a:t>1</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31CC52-5CDB-4069-8B09-CF73B9383974}"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338709-EB97-45A0-BD4E-B43EDA10753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31CC52-5CDB-4069-8B09-CF73B9383974}"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338709-EB97-45A0-BD4E-B43EDA10753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31CC52-5CDB-4069-8B09-CF73B9383974}"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338709-EB97-45A0-BD4E-B43EDA10753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31CC52-5CDB-4069-8B09-CF73B9383974}"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338709-EB97-45A0-BD4E-B43EDA10753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31CC52-5CDB-4069-8B09-CF73B9383974}"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338709-EB97-45A0-BD4E-B43EDA10753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31CC52-5CDB-4069-8B09-CF73B9383974}" type="datetimeFigureOut">
              <a:rPr lang="en-US" smtClean="0"/>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338709-EB97-45A0-BD4E-B43EDA10753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31CC52-5CDB-4069-8B09-CF73B9383974}" type="datetimeFigureOut">
              <a:rPr lang="en-US" smtClean="0"/>
              <a:t>4/7/2017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338709-EB97-45A0-BD4E-B43EDA10753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31CC52-5CDB-4069-8B09-CF73B9383974}" type="datetimeFigureOut">
              <a:rPr lang="en-US" smtClean="0"/>
              <a:t>4/7/2017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338709-EB97-45A0-BD4E-B43EDA10753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31CC52-5CDB-4069-8B09-CF73B9383974}" type="datetimeFigureOut">
              <a:rPr lang="en-US" smtClean="0"/>
              <a:t>4/7/2017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338709-EB97-45A0-BD4E-B43EDA10753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31CC52-5CDB-4069-8B09-CF73B9383974}" type="datetimeFigureOut">
              <a:rPr lang="en-US" smtClean="0"/>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338709-EB97-45A0-BD4E-B43EDA10753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31CC52-5CDB-4069-8B09-CF73B9383974}" type="datetimeFigureOut">
              <a:rPr lang="en-US" smtClean="0"/>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338709-EB97-45A0-BD4E-B43EDA10753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31CC52-5CDB-4069-8B09-CF73B9383974}" type="datetimeFigureOut">
              <a:rPr lang="en-US" smtClean="0"/>
              <a:t>4/7/2017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338709-EB97-45A0-BD4E-B43EDA10753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381000" y="1958975"/>
            <a:ext cx="8382000" cy="1470025"/>
          </a:xfrm>
        </p:spPr>
        <p:txBody>
          <a:bodyPr>
            <a:normAutofit/>
          </a:bodyPr>
          <a:lstStyle/>
          <a:p>
            <a:r>
              <a:rPr lang="en-US" altLang="ko-KR" sz="3600" dirty="0" smtClean="0">
                <a:ea typeface="굴림" pitchFamily="50" charset="-127"/>
              </a:rPr>
              <a:t>WF on Other System Information delivery</a:t>
            </a:r>
            <a:endParaRPr lang="en-US" altLang="zh-CN" sz="3600" dirty="0" smtClean="0">
              <a:cs typeface="Times New Roman" pitchFamily="18" charset="0"/>
            </a:endParaRPr>
          </a:p>
        </p:txBody>
      </p:sp>
      <p:sp>
        <p:nvSpPr>
          <p:cNvPr id="2051" name="Subtitle 2"/>
          <p:cNvSpPr>
            <a:spLocks noGrp="1"/>
          </p:cNvSpPr>
          <p:nvPr>
            <p:ph type="subTitle" idx="1"/>
          </p:nvPr>
        </p:nvSpPr>
        <p:spPr>
          <a:xfrm>
            <a:off x="914400" y="4267200"/>
            <a:ext cx="7467600" cy="1981200"/>
          </a:xfrm>
        </p:spPr>
        <p:txBody>
          <a:bodyPr>
            <a:normAutofit/>
          </a:bodyPr>
          <a:lstStyle/>
          <a:p>
            <a:pPr eaLnBrk="1" hangingPunct="1"/>
            <a:r>
              <a:rPr lang="en-US" altLang="zh-CN" sz="2400" dirty="0" err="1" smtClean="0">
                <a:solidFill>
                  <a:schemeClr val="tx1"/>
                </a:solidFill>
                <a:cs typeface="Times New Roman" pitchFamily="18" charset="0"/>
              </a:rPr>
              <a:t>MediaTek</a:t>
            </a:r>
            <a:r>
              <a:rPr lang="en-US" altLang="zh-CN" sz="2400" dirty="0" smtClean="0">
                <a:solidFill>
                  <a:schemeClr val="tx1"/>
                </a:solidFill>
                <a:cs typeface="Times New Roman" pitchFamily="18" charset="0"/>
              </a:rPr>
              <a:t>, CATT, Intel, </a:t>
            </a:r>
            <a:r>
              <a:rPr lang="en-US" altLang="zh-CN" sz="2400" dirty="0" err="1" smtClean="0">
                <a:solidFill>
                  <a:schemeClr val="tx1"/>
                </a:solidFill>
                <a:cs typeface="Times New Roman" pitchFamily="18" charset="0"/>
              </a:rPr>
              <a:t>InterDigital</a:t>
            </a:r>
            <a:r>
              <a:rPr lang="en-US" altLang="zh-CN" sz="2400" dirty="0" smtClean="0">
                <a:solidFill>
                  <a:schemeClr val="tx1"/>
                </a:solidFill>
                <a:cs typeface="Times New Roman" pitchFamily="18" charset="0"/>
              </a:rPr>
              <a:t>, Nokia, NTT </a:t>
            </a:r>
            <a:r>
              <a:rPr lang="en-US" altLang="zh-CN" sz="2400" dirty="0" err="1" smtClean="0">
                <a:solidFill>
                  <a:schemeClr val="tx1"/>
                </a:solidFill>
                <a:cs typeface="Times New Roman" pitchFamily="18" charset="0"/>
              </a:rPr>
              <a:t>DoCoMo</a:t>
            </a:r>
            <a:r>
              <a:rPr lang="en-US" altLang="zh-CN" sz="2400" dirty="0" smtClean="0">
                <a:solidFill>
                  <a:schemeClr val="tx1"/>
                </a:solidFill>
                <a:cs typeface="Times New Roman" pitchFamily="18" charset="0"/>
              </a:rPr>
              <a:t> </a:t>
            </a:r>
            <a:endParaRPr lang="en-US" altLang="zh-CN" sz="2400" dirty="0" smtClean="0">
              <a:solidFill>
                <a:srgbClr val="A6A6A6"/>
              </a:solidFill>
              <a:cs typeface="Times New Roman" pitchFamily="18" charset="0"/>
            </a:endParaRPr>
          </a:p>
        </p:txBody>
      </p:sp>
      <p:sp>
        <p:nvSpPr>
          <p:cNvPr id="2052" name="직사각형 5"/>
          <p:cNvSpPr>
            <a:spLocks noChangeArrowheads="1"/>
          </p:cNvSpPr>
          <p:nvPr/>
        </p:nvSpPr>
        <p:spPr bwMode="auto">
          <a:xfrm>
            <a:off x="7672388" y="152400"/>
            <a:ext cx="1374094" cy="369332"/>
          </a:xfrm>
          <a:prstGeom prst="rect">
            <a:avLst/>
          </a:prstGeom>
          <a:noFill/>
          <a:ln w="9525">
            <a:noFill/>
            <a:miter lim="800000"/>
            <a:headEnd/>
            <a:tailEnd/>
          </a:ln>
        </p:spPr>
        <p:txBody>
          <a:bodyPr wrap="none">
            <a:spAutoFit/>
          </a:bodyPr>
          <a:lstStyle/>
          <a:p>
            <a:r>
              <a:rPr lang="en-GB" altLang="ko-KR" b="1" dirty="0">
                <a:latin typeface="Calibri" pitchFamily="34" charset="0"/>
                <a:cs typeface="Times New Roman" pitchFamily="18" charset="0"/>
              </a:rPr>
              <a:t> </a:t>
            </a:r>
            <a:r>
              <a:rPr lang="en-GB" altLang="ko-KR" b="1" dirty="0" smtClean="0">
                <a:latin typeface="Calibri" pitchFamily="34" charset="0"/>
                <a:cs typeface="Times New Roman" pitchFamily="18" charset="0"/>
              </a:rPr>
              <a:t>R1-1706802</a:t>
            </a:r>
            <a:endParaRPr lang="ko-KR" altLang="en-US" dirty="0">
              <a:cs typeface="Times New Roman" pitchFamily="18" charset="0"/>
            </a:endParaRPr>
          </a:p>
        </p:txBody>
      </p:sp>
      <p:sp>
        <p:nvSpPr>
          <p:cNvPr id="2053" name="Rectangle 4"/>
          <p:cNvSpPr>
            <a:spLocks noChangeArrowheads="1"/>
          </p:cNvSpPr>
          <p:nvPr/>
        </p:nvSpPr>
        <p:spPr bwMode="auto">
          <a:xfrm>
            <a:off x="0" y="152400"/>
            <a:ext cx="4495800" cy="1200150"/>
          </a:xfrm>
          <a:prstGeom prst="rect">
            <a:avLst/>
          </a:prstGeom>
          <a:noFill/>
          <a:ln w="9525">
            <a:noFill/>
            <a:miter lim="800000"/>
            <a:headEnd/>
            <a:tailEnd/>
          </a:ln>
        </p:spPr>
        <p:txBody>
          <a:bodyPr anchor="ctr">
            <a:spAutoFit/>
          </a:bodyPr>
          <a:lstStyle/>
          <a:p>
            <a:r>
              <a:rPr lang="en-US" altLang="ko-KR" b="1" dirty="0">
                <a:latin typeface="Calibri" pitchFamily="34" charset="0"/>
                <a:cs typeface="Times New Roman" pitchFamily="18" charset="0"/>
              </a:rPr>
              <a:t>3GPP TSG RAN WG1 Meeting #88bis</a:t>
            </a:r>
          </a:p>
          <a:p>
            <a:r>
              <a:rPr lang="en-US" altLang="ko-KR" b="1" dirty="0">
                <a:latin typeface="Calibri" pitchFamily="34" charset="0"/>
                <a:cs typeface="Times New Roman" pitchFamily="18" charset="0"/>
              </a:rPr>
              <a:t>Spokane, USA, 3rd  - 7th April 2017</a:t>
            </a:r>
          </a:p>
          <a:p>
            <a:r>
              <a:rPr lang="sv-SE" altLang="ko-KR" b="1" dirty="0">
                <a:latin typeface="Calibri" pitchFamily="34" charset="0"/>
                <a:cs typeface="Times New Roman" pitchFamily="18" charset="0"/>
              </a:rPr>
              <a:t>Agenda Item: </a:t>
            </a:r>
            <a:r>
              <a:rPr lang="sv-SE" altLang="ko-KR" b="1" dirty="0" smtClean="0">
                <a:latin typeface="Calibri" pitchFamily="34" charset="0"/>
                <a:cs typeface="Times New Roman" pitchFamily="18" charset="0"/>
              </a:rPr>
              <a:t>8.1.1.2.2</a:t>
            </a:r>
            <a:endParaRPr lang="sv-SE" altLang="ko-KR" b="1" dirty="0">
              <a:latin typeface="Calibri" pitchFamily="34" charset="0"/>
              <a:cs typeface="Times New Roman" pitchFamily="18" charset="0"/>
            </a:endParaRPr>
          </a:p>
          <a:p>
            <a:endParaRPr lang="tr-TR" altLang="ko-KR" dirty="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Autofit/>
          </a:bodyPr>
          <a:lstStyle/>
          <a:p>
            <a:r>
              <a:rPr lang="en-US" altLang="ko-KR" dirty="0" smtClean="0"/>
              <a:t>Agreements in TR38.804:</a:t>
            </a:r>
          </a:p>
          <a:p>
            <a:pPr lvl="1"/>
            <a:r>
              <a:rPr lang="en-US" altLang="ko-KR" dirty="0" smtClean="0"/>
              <a:t>The other SI may either be broadcast, or provisioned in a dedicated manner, either triggered by the network or upon request from the UE. </a:t>
            </a:r>
          </a:p>
          <a:p>
            <a:pPr lvl="1"/>
            <a:r>
              <a:rPr lang="en-US" altLang="ko-KR" dirty="0" smtClean="0"/>
              <a:t>The other SI may be broadcast at configurable periodicity and for certain duration. It is network decision whether the other SI is broadcast or delivered through dedicated UE specific RRC signaling.</a:t>
            </a:r>
            <a:endParaRPr lang="en-GB" altLang="ko-KR"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a:t>
            </a:r>
            <a:endParaRPr lang="en-US" dirty="0"/>
          </a:p>
        </p:txBody>
      </p:sp>
      <p:sp>
        <p:nvSpPr>
          <p:cNvPr id="3" name="Content Placeholder 2"/>
          <p:cNvSpPr>
            <a:spLocks noGrp="1"/>
          </p:cNvSpPr>
          <p:nvPr>
            <p:ph idx="1"/>
          </p:nvPr>
        </p:nvSpPr>
        <p:spPr/>
        <p:txBody>
          <a:bodyPr>
            <a:noAutofit/>
          </a:bodyPr>
          <a:lstStyle/>
          <a:p>
            <a:r>
              <a:rPr lang="en-US" sz="2400" dirty="0"/>
              <a:t>T</a:t>
            </a:r>
            <a:r>
              <a:rPr lang="en-US" sz="2400" dirty="0" smtClean="0"/>
              <a:t>he broadcast delivery of other system information (OSI) is supported by NR-PDSCH transmission. The scheduling information of broadcast </a:t>
            </a:r>
            <a:r>
              <a:rPr lang="en-US" sz="2400" dirty="0" smtClean="0"/>
              <a:t>NR-PDSCH is considered to be carried by the following option(s):</a:t>
            </a:r>
            <a:endParaRPr lang="en-US" sz="2400" dirty="0" smtClean="0"/>
          </a:p>
          <a:p>
            <a:pPr lvl="2"/>
            <a:r>
              <a:rPr lang="en-US" sz="2000" dirty="0" smtClean="0"/>
              <a:t>Option 1: Common NR-PDCCH</a:t>
            </a:r>
          </a:p>
          <a:p>
            <a:pPr lvl="2"/>
            <a:r>
              <a:rPr lang="en-US" sz="2000" dirty="0" smtClean="0"/>
              <a:t>Option 2: Remaining minimum system information</a:t>
            </a:r>
          </a:p>
          <a:p>
            <a:pPr lvl="2"/>
            <a:r>
              <a:rPr lang="en-US" sz="2000" dirty="0" smtClean="0"/>
              <a:t>Other options are not precluded</a:t>
            </a:r>
          </a:p>
          <a:p>
            <a:pPr lvl="1"/>
            <a:r>
              <a:rPr lang="en-US" sz="2000" dirty="0" smtClean="0"/>
              <a:t>FFS: Maximum TBS for OSI.</a:t>
            </a:r>
          </a:p>
          <a:p>
            <a:endParaRPr lang="en-US" sz="2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TotalTime>
  <Words>163</Words>
  <Application>Microsoft Office PowerPoint</Application>
  <PresentationFormat>On-screen Show (4:3)</PresentationFormat>
  <Paragraphs>17</Paragraphs>
  <Slides>3</Slides>
  <Notes>1</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Other System Information delivery</vt:lpstr>
      <vt:lpstr>Background</vt:lpstr>
      <vt:lpstr>Proposals</vt:lpstr>
    </vt:vector>
  </TitlesOfParts>
  <Company>MediaTek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Other System Information delivery</dc:title>
  <dc:creator>mtk09788</dc:creator>
  <cp:lastModifiedBy>mtk09788</cp:lastModifiedBy>
  <cp:revision>5</cp:revision>
  <dcterms:created xsi:type="dcterms:W3CDTF">2017-04-06T23:10:47Z</dcterms:created>
  <dcterms:modified xsi:type="dcterms:W3CDTF">2017-04-07T02:15:30Z</dcterms:modified>
</cp:coreProperties>
</file>