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9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2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45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0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5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98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8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5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81001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#88b             		</a:t>
            </a:r>
            <a:r>
              <a:rPr lang="en-GB" sz="2400" b="1" dirty="0" smtClean="0"/>
              <a:t>R1-170</a:t>
            </a:r>
            <a:r>
              <a:rPr lang="en-US" sz="2400" b="1" dirty="0" smtClean="0"/>
              <a:t>6784</a:t>
            </a:r>
            <a:endParaRPr lang="en-US" sz="2400" b="1" dirty="0"/>
          </a:p>
          <a:p>
            <a:r>
              <a:rPr lang="en-US" sz="2400" b="1" dirty="0"/>
              <a:t>Spokane, USA, 3</a:t>
            </a:r>
            <a:r>
              <a:rPr lang="en-US" sz="2400" b="1" baseline="30000" dirty="0"/>
              <a:t>rd</a:t>
            </a:r>
            <a:r>
              <a:rPr lang="en-US" sz="2400" b="1" dirty="0"/>
              <a:t> – 7</a:t>
            </a:r>
            <a:r>
              <a:rPr lang="en-US" sz="2400" b="1" baseline="30000" dirty="0"/>
              <a:t>th</a:t>
            </a:r>
            <a:r>
              <a:rPr lang="en-US" sz="2400" b="1" dirty="0"/>
              <a:t> April 2017</a:t>
            </a:r>
          </a:p>
          <a:p>
            <a:r>
              <a:rPr kumimoji="1" lang="en-US" altLang="ja-JP" sz="2400" b="1" dirty="0"/>
              <a:t>Agenda item: 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05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UL Beam Management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0871" y="3867843"/>
            <a:ext cx="68637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/>
              <a:t>MediaTek, Huawei, HiSilicon, InterDigital, ZTE, ZTE Microelectronics, Xinwei, Samsung, </a:t>
            </a:r>
            <a:r>
              <a:rPr lang="en-US" altLang="it-IT" sz="2400" dirty="0" smtClean="0"/>
              <a:t>Sony, OPPO,  China Telecom, Intel, Mitsubishi </a:t>
            </a:r>
            <a:r>
              <a:rPr lang="en-US" altLang="ja-JP" sz="2400" dirty="0"/>
              <a:t>Electric</a:t>
            </a:r>
            <a:r>
              <a:rPr lang="en-US" altLang="it-IT" sz="2400" dirty="0" smtClean="0"/>
              <a:t>, Ericsson, NEC, Deutsche Telekom, Fujitsu, </a:t>
            </a:r>
            <a:r>
              <a:rPr lang="en-US" altLang="zh-CN" sz="2400" dirty="0" smtClean="0"/>
              <a:t>ITRI, NTT DOCOMO, China </a:t>
            </a:r>
            <a:r>
              <a:rPr lang="en-US" altLang="zh-CN" sz="2400" dirty="0" smtClean="0"/>
              <a:t>Unicom, LG Electronics, </a:t>
            </a:r>
            <a:r>
              <a:rPr lang="en-US" altLang="zh-CN" sz="2400" dirty="0" err="1" smtClean="0"/>
              <a:t>SoftBank</a:t>
            </a:r>
            <a:r>
              <a:rPr lang="en-US" altLang="zh-CN" sz="2400" dirty="0" smtClean="0"/>
              <a:t>, KRRI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2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Confirm the WA of</a:t>
            </a:r>
          </a:p>
          <a:p>
            <a:pPr lvl="1"/>
            <a:r>
              <a:rPr lang="en-US" altLang="zh-CN" dirty="0"/>
              <a:t>NR supports at least one NW-controlled mechanism for beam management for UL transmission(s)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At least when beam correspondence does not hold </a:t>
            </a:r>
          </a:p>
          <a:p>
            <a:pPr lvl="2"/>
            <a:r>
              <a:rPr lang="en-US" dirty="0" smtClean="0"/>
              <a:t>Considering at least SRS to support U-1/U-2/U-3 procedures</a:t>
            </a:r>
          </a:p>
          <a:p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Working </a:t>
            </a:r>
            <a:r>
              <a:rPr lang="en-US" dirty="0" smtClean="0"/>
              <a:t>assumption from RAN1 AH1701:</a:t>
            </a:r>
            <a:endParaRPr lang="en-US" dirty="0"/>
          </a:p>
          <a:p>
            <a:pPr lvl="1" hangingPunct="0"/>
            <a:r>
              <a:rPr lang="en-US" dirty="0"/>
              <a:t>NR supports at least one NW-controlled mechanism for beam management for UL transmission(s)</a:t>
            </a:r>
          </a:p>
          <a:p>
            <a:pPr lvl="2" hangingPunct="0"/>
            <a:r>
              <a:rPr lang="en-US" dirty="0"/>
              <a:t>Details are FFS, including at least the following study:</a:t>
            </a:r>
          </a:p>
          <a:p>
            <a:pPr lvl="3" hangingPunct="0"/>
            <a:r>
              <a:rPr lang="en-US" dirty="0"/>
              <a:t>Signal(s) for the mechanism(s) if necessary</a:t>
            </a:r>
          </a:p>
          <a:p>
            <a:pPr lvl="4" hangingPunct="0"/>
            <a:r>
              <a:rPr lang="en-US" dirty="0"/>
              <a:t>E.g., SRS, PRACH preamble, UL DMRS</a:t>
            </a:r>
          </a:p>
          <a:p>
            <a:pPr lvl="4" hangingPunct="0"/>
            <a:r>
              <a:rPr lang="en-US" dirty="0"/>
              <a:t>Additional contents can also be included, e.g., beam reporting</a:t>
            </a:r>
          </a:p>
          <a:p>
            <a:pPr lvl="3" hangingPunct="0"/>
            <a:r>
              <a:rPr lang="en-US" dirty="0"/>
              <a:t>Method(s) and content for TRP to indicate selected UE </a:t>
            </a:r>
            <a:r>
              <a:rPr lang="en-US" dirty="0" err="1"/>
              <a:t>Tx</a:t>
            </a:r>
            <a:r>
              <a:rPr lang="en-US" dirty="0"/>
              <a:t> beam and configure UE sweeping</a:t>
            </a:r>
          </a:p>
          <a:p>
            <a:pPr lvl="3" hangingPunct="0"/>
            <a:r>
              <a:rPr lang="en-US" dirty="0"/>
              <a:t>Impact of beam correspondence Status</a:t>
            </a:r>
          </a:p>
          <a:p>
            <a:pPr lvl="4" hangingPunct="0"/>
            <a:r>
              <a:rPr lang="en-US" dirty="0"/>
              <a:t>E.g., When to use the mechanism(s)</a:t>
            </a:r>
          </a:p>
          <a:p>
            <a:pPr lvl="4" hangingPunct="0"/>
            <a:r>
              <a:rPr lang="en-US" dirty="0"/>
              <a:t>E.g., Procedures such as U-1, U-2, U-3, and beam correspondence based procedure</a:t>
            </a:r>
          </a:p>
          <a:p>
            <a:pPr lvl="3" hangingPunct="0"/>
            <a:r>
              <a:rPr lang="en-US" dirty="0"/>
              <a:t>UE capability reporting</a:t>
            </a:r>
          </a:p>
          <a:p>
            <a:pPr lvl="4" hangingPunct="0"/>
            <a:r>
              <a:rPr lang="en-US" dirty="0"/>
              <a:t>E.g., capability of analog beamforming</a:t>
            </a:r>
          </a:p>
          <a:p>
            <a:pPr lvl="3" hangingPunct="0"/>
            <a:r>
              <a:rPr lang="en-US" dirty="0"/>
              <a:t>Consider the cases when UL and DL are from the same TRP and from different TRPs</a:t>
            </a:r>
          </a:p>
          <a:p>
            <a:pPr lvl="3" hangingPunct="0"/>
            <a:r>
              <a:rPr lang="en-US" dirty="0"/>
              <a:t>Conditions when the mechanism is particularly useful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98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237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Calibri Light</vt:lpstr>
      <vt:lpstr>Office Theme</vt:lpstr>
      <vt:lpstr>PowerPoint Presentation</vt:lpstr>
      <vt:lpstr>Proposal</vt:lpstr>
      <vt:lpstr>appendix</vt:lpstr>
      <vt:lpstr>background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Chia-Hao Yu (游家豪)</dc:creator>
  <cp:lastModifiedBy>Chia-Hao Yu (游家豪)</cp:lastModifiedBy>
  <cp:revision>25</cp:revision>
  <dcterms:created xsi:type="dcterms:W3CDTF">2017-04-06T16:18:00Z</dcterms:created>
  <dcterms:modified xsi:type="dcterms:W3CDTF">2017-04-07T00:19:46Z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(2)7bpwY1MDvyQTvPrKY7h3lpHiyVHUiLpNtMUkO04jbWeFVZacXlPNhuP6zf2povlAsYhsTDBm
We4SttEpRYeyzNEjss17Hc0JHN3WqZy1i2Rno3UeDkh/T2LV5w2PvkDHYbR003QOKBm3IzGJ
a64Dn7Z+N7pAw5X5qwsElllGi+Lrygqps3ioINPy5pdu2LzD7t1CHmiaYKbjkQ9hYsLR+lbQ
ClTgyttQ7UWu8Is4EG</vt:lpwstr>
  </property>
  <property fmtid="{D5CDD505-2E9C-101B-9397-08002B2CF9AE}" pid="3" name="_2015_ms_pID_7253431">
    <vt:lpwstr>bO4rL1R+IWCRhx8aLQ4u4t7wYY6U/cwQEIMWyW1pyArIx2rLNKPL6K
f1BB31eV+jdVclhvAbhNxIoabibpEwJqG21zR5LkVN5/HDSidyaGba4dKpIx5v06dmZCKQJ2
FGOV9uy1hllubMv1l0giygYMhpGGz9aXZMQU2cFkaqQE6g==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1491514186</vt:lpwstr>
  </property>
</Properties>
</file>