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234" y="-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#88bis</a:t>
            </a:r>
            <a:r>
              <a:rPr lang="en-US" sz="2400" b="1" dirty="0" smtClean="0"/>
              <a:t>		R1-1706782</a:t>
            </a:r>
            <a:endParaRPr lang="en-US" sz="2400" dirty="0" smtClean="0"/>
          </a:p>
          <a:p>
            <a:r>
              <a:rPr lang="en-US" altLang="zh-CN" sz="2400" b="1" dirty="0"/>
              <a:t>Spokane, USA,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- 7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 2017</a:t>
            </a:r>
            <a:endParaRPr lang="zh-CN" altLang="zh-CN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RACH association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ZTE,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100" dirty="0" smtClean="0"/>
              <a:t>For RACH association, the following agreements were achieved :</a:t>
            </a:r>
          </a:p>
          <a:p>
            <a:r>
              <a:rPr lang="en-US" altLang="zh-CN" dirty="0" smtClean="0"/>
              <a:t>Association between one or multiple occasions for DL broadcast channel/signal and a subset of RACH resources is informed to UE by broadcast system information or known to UE.</a:t>
            </a:r>
          </a:p>
          <a:p>
            <a:pPr lvl="1"/>
            <a:endParaRPr lang="en-US" altLang="zh-CN" sz="2000" b="1" i="1" dirty="0" smtClean="0"/>
          </a:p>
          <a:p>
            <a:r>
              <a:rPr lang="zh-CN" altLang="zh-CN" sz="3100" dirty="0" smtClean="0"/>
              <a:t>At </a:t>
            </a:r>
            <a:r>
              <a:rPr lang="zh-CN" altLang="zh-CN" sz="3100" dirty="0"/>
              <a:t>least for the case without gNB Tx/Rx beam correspondence, gNB can configure an association between DL signal/channel, and a subset of RACH resources and/or a subset of preamble indices, for determining Msg2 DL Tx beam.</a:t>
            </a:r>
          </a:p>
          <a:p>
            <a:pPr lvl="1"/>
            <a:r>
              <a:rPr lang="en-US" altLang="zh-CN" sz="2900" dirty="0"/>
              <a:t>Based on the DL measurement and the corresponding association, UE selects the subset of RACH resources and/or the subset of RACH preamble indices</a:t>
            </a:r>
            <a:endParaRPr lang="zh-CN" altLang="zh-CN" sz="2900" dirty="0"/>
          </a:p>
          <a:p>
            <a:pPr lvl="1"/>
            <a:r>
              <a:rPr lang="zh-CN" altLang="zh-CN" sz="2900" dirty="0"/>
              <a:t>A preamble index consists of preamble sequence index and OCC index, if OCC is supported</a:t>
            </a:r>
          </a:p>
          <a:p>
            <a:pPr lvl="2"/>
            <a:r>
              <a:rPr lang="zh-CN" altLang="zh-CN" dirty="0"/>
              <a:t>Note: a subset of preambles can be indicated by OCC </a:t>
            </a:r>
            <a:r>
              <a:rPr lang="zh-CN" altLang="zh-CN" dirty="0" smtClean="0"/>
              <a:t>indices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105400"/>
          </a:xfrm>
        </p:spPr>
        <p:txBody>
          <a:bodyPr>
            <a:normAutofit/>
          </a:bodyPr>
          <a:lstStyle/>
          <a:p>
            <a:r>
              <a:rPr lang="zh-CN" altLang="zh-CN" sz="2400" dirty="0" smtClean="0"/>
              <a:t>gNB can configure an association between </a:t>
            </a:r>
            <a:r>
              <a:rPr lang="en-US" altLang="zh-CN" sz="2400" dirty="0" smtClean="0"/>
              <a:t>SS block(s) </a:t>
            </a:r>
            <a:r>
              <a:rPr lang="zh-CN" altLang="zh-CN" sz="2400" dirty="0" smtClean="0"/>
              <a:t>and a subset of RACH resources and/or a subset of preamble indices, for determining Msg2 DL Tx beam</a:t>
            </a:r>
            <a:r>
              <a:rPr lang="en-US" altLang="zh-CN" sz="2400" dirty="0" smtClean="0"/>
              <a:t>	</a:t>
            </a:r>
          </a:p>
          <a:p>
            <a:pPr lvl="1"/>
            <a:r>
              <a:rPr lang="en-US" altLang="zh-CN" sz="2000" dirty="0" smtClean="0"/>
              <a:t>FFS </a:t>
            </a:r>
            <a:r>
              <a:rPr lang="zh-CN" altLang="zh-CN" sz="2000" dirty="0" smtClean="0"/>
              <a:t>gNB can configure an association between </a:t>
            </a:r>
            <a:r>
              <a:rPr lang="en-US" altLang="zh-CN" sz="2000" dirty="0" smtClean="0"/>
              <a:t>CSI-RS for L3 mobility </a:t>
            </a:r>
            <a:r>
              <a:rPr lang="zh-CN" altLang="zh-CN" sz="2000" dirty="0" smtClean="0"/>
              <a:t>and a subset of RACH resources and/or a subset of preamble indices, for determining Msg2 DL Tx beam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4934</TotalTime>
  <Words>190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Huanghuang (Huang, CT_Lab)</dc:creator>
  <cp:lastModifiedBy>h00199878</cp:lastModifiedBy>
  <cp:revision>58</cp:revision>
  <dcterms:created xsi:type="dcterms:W3CDTF">2016-03-24T01:14:08Z</dcterms:created>
  <dcterms:modified xsi:type="dcterms:W3CDTF">2017-04-07T00:07:26Z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(3)M+XMEr6bbkjiTV3CJWxWltOshhhg0L9Xsrky9Q6JxV53GdhS09mh+uDMyK6LtXisJCpbD/SU
kZRXM5jY+M88dscBOlP9IdM1OmNAGpxB3X5YXZkdpOfMGmAXIWVaVxy+q1VR3jgZErbC5Ka2
IQnvl9jTX7gZvxsPJmkftTwd7kq0xUzrO8E3WC9qNySwAcYvpM2U7b3I/ijRp39R6/xifLIz
TRggeYWfby6TRSSXY9</vt:lpwstr>
  </property>
  <property fmtid="{D5CDD505-2E9C-101B-9397-08002B2CF9AE}" pid="9" name="_2015_ms_pID_7253431">
    <vt:lpwstr>+C98PlyYe0O2Ln+yejXfDu3tObD7RbdURwiMUXnlPasIpD+Mgr6Vfm
fWve03mrgziQv6VbrSZ7xRQR/wswHybxnwM68KPxD1g8dpONZ4hXE8g53qsp/CnlHKH3ypgy
xmTfEisqzwIR+yeDjnUoo8+Z93vhTnh/sJ04HPomuBslAetwbxClakVBJWabnzGpLVjvc1m7
vy9W4R+2q/WCu9lnVbebSyForoRbG9OmSLbh</vt:lpwstr>
  </property>
  <property fmtid="{D5CDD505-2E9C-101B-9397-08002B2CF9AE}" pid="10" name="_2015_ms_pID_7253432">
    <vt:lpwstr>N3lb0VuC+dFeaiRKuHo97dRtyiV/PfMMaMKX
i9quzhr8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