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"/>
  </p:notesMasterIdLst>
  <p:sldIdLst>
    <p:sldId id="263" r:id="rId2"/>
    <p:sldId id="262" r:id="rId3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3" d="100"/>
          <a:sy n="113" d="100"/>
        </p:scale>
        <p:origin x="1452" y="102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Clarification on Spatial QCL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smtClean="0"/>
              <a:t>HiSilicon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3497736636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3GPP TSG RAN WG1 #88b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R1-1706779</a:t>
                      </a:r>
                      <a:endParaRPr lang="zh-CN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Spokane,</a:t>
                      </a:r>
                      <a:r>
                        <a:rPr lang="de-DE" altLang="zh-CN" baseline="0" dirty="0" smtClean="0">
                          <a:solidFill>
                            <a:schemeClr val="tx1"/>
                          </a:solidFill>
                        </a:rPr>
                        <a:t> USA, </a:t>
                      </a:r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3rd</a:t>
                      </a:r>
                      <a:r>
                        <a:rPr lang="de-DE" altLang="zh-CN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de-DE" altLang="zh-CN" dirty="0" smtClean="0">
                          <a:solidFill>
                            <a:schemeClr val="tx1"/>
                          </a:solidFill>
                        </a:rPr>
                        <a:t>– 7th April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8.1.2.2.1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399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2072754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CN" dirty="0" smtClean="0"/>
              <a:t>Question: Is </a:t>
            </a:r>
            <a:r>
              <a:rPr lang="en-US" altLang="zh-CN" dirty="0" smtClean="0"/>
              <a:t>spatial QCL valid between coarse &amp; fine beams or fine beams pointing at </a:t>
            </a:r>
            <a:r>
              <a:rPr lang="en-US" altLang="zh-CN" dirty="0" smtClean="0"/>
              <a:t>different directions?</a:t>
            </a: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smtClean="0"/>
              <a:t/>
            </a:r>
            <a:br>
              <a:rPr lang="en-US" altLang="zh-CN" smtClean="0"/>
            </a:br>
            <a:r>
              <a:rPr lang="en-US" altLang="zh-CN" dirty="0" smtClean="0"/>
              <a:t>Yes: ?</a:t>
            </a:r>
            <a:br>
              <a:rPr lang="en-US" altLang="zh-CN" dirty="0" smtClean="0"/>
            </a:br>
            <a:r>
              <a:rPr lang="en-US" altLang="zh-CN" dirty="0" smtClean="0"/>
              <a:t>No: Huawei, HiSilicon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145824"/>
              </p:ext>
            </p:extLst>
          </p:nvPr>
        </p:nvGraphicFramePr>
        <p:xfrm>
          <a:off x="252413" y="2820988"/>
          <a:ext cx="8670925" cy="297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Visio" r:id="rId3" imgW="6048277" imgH="2086020" progId="Visio.Drawing.15">
                  <p:embed/>
                </p:oleObj>
              </mc:Choice>
              <mc:Fallback>
                <p:oleObj name="Visio" r:id="rId3" imgW="6048277" imgH="208602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2820988"/>
                        <a:ext cx="8670925" cy="2978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347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5987</TotalTime>
  <Words>47</Words>
  <Application>Microsoft Office PowerPoint</Application>
  <PresentationFormat>自定义</PresentationFormat>
  <Paragraphs>8</Paragraphs>
  <Slides>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Background</vt:lpstr>
      <vt:lpstr>Microsoft Visio 绘图</vt:lpstr>
      <vt:lpstr>Clarification on Spatial QCL</vt:lpstr>
      <vt:lpstr>Question: Is spatial QCL valid between coarse &amp; fine beams or fine beams pointing at different directions?  Yes: ? No: Huawei, HiSilicon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Xi Zhang</cp:lastModifiedBy>
  <cp:revision>612</cp:revision>
  <dcterms:created xsi:type="dcterms:W3CDTF">2014-09-24T01:01:53Z</dcterms:created>
  <dcterms:modified xsi:type="dcterms:W3CDTF">2017-04-06T23:32:05Z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(2)1WV8hRRrO4h5Zl7hpUxo7kG3gVf/dNHlAmGTTB6/Wui5XOEgzOmLAuNryiaPsdN2LKDrUi7i
2DlxhVy1dodUF9ZJAIk7cVJ3p8DCXtWaY+R5qXdazZ+k63S67WfA9XX1K7tH8VqpHZu5phC+
69P221VNrPTxQRaABbS4/KDzBnxSbRw6yH1Kao1nkhXoBoNauwhTZeJ/yDs6x/+S4hSD0r5u
Jg1V5sqZhwK7fYo63c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xp61fNl9Z2YkcfLV34DBf4jj1DBf6HsOMnvy2nrG0x3+UmWecdgbVV
3QmmSIbXBnDGyMk/8DfIjXODhFptaR0DWNfjjDnCkpurJLrIEhoEeABFR3Iq3wyRByzDV9Lv
r3Qo1RW2FExQUZvzRNtfBpj1EnaiwWf3BYzUWXtyz3VW4Z3+muZw/Hga6ArQp5CStT0JPFNg
4kKxEYtwDSvDKxKB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1491521277</vt:lpwstr>
  </property>
</Properties>
</file>