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TDD Configurations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Ericsson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Nokia  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R1-1706775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#88bis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WA, U.S.A., April 3-7,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8.1.6.2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Dynamic TDD operation  </a:t>
            </a:r>
          </a:p>
          <a:p>
            <a:pPr lvl="1"/>
            <a:r>
              <a:rPr lang="en-US" dirty="0" smtClean="0"/>
              <a:t>Any slot/mini-slot can be DL or UL</a:t>
            </a:r>
          </a:p>
          <a:p>
            <a:pPr lvl="2"/>
            <a:r>
              <a:rPr lang="en-US" dirty="0"/>
              <a:t>Excluding periods </a:t>
            </a:r>
            <a:r>
              <a:rPr lang="en-US" dirty="0" smtClean="0"/>
              <a:t>designated to DL control or short UL control</a:t>
            </a:r>
          </a:p>
          <a:p>
            <a:pPr lvl="2"/>
            <a:r>
              <a:rPr lang="en-US" dirty="0" smtClean="0"/>
              <a:t>Some other exceptions, e.g. periodic sync signal can be inferred as DL, periodic PRACH slot can be inferred as UL</a:t>
            </a:r>
          </a:p>
          <a:p>
            <a:pPr lvl="1"/>
            <a:r>
              <a:rPr lang="en-US" dirty="0" smtClean="0"/>
              <a:t>HARQ rules are generic and applicable to any realization of DL/UL pattern</a:t>
            </a:r>
          </a:p>
          <a:p>
            <a:pPr lvl="2"/>
            <a:r>
              <a:rPr lang="en-US" dirty="0" smtClean="0"/>
              <a:t>Naturally applicable to self-contained </a:t>
            </a:r>
            <a:r>
              <a:rPr lang="en-US" dirty="0" err="1" smtClean="0"/>
              <a:t>subframes</a:t>
            </a:r>
            <a:r>
              <a:rPr lang="en-US" dirty="0" smtClean="0"/>
              <a:t> </a:t>
            </a:r>
          </a:p>
          <a:p>
            <a:r>
              <a:rPr lang="en-US" dirty="0" smtClean="0"/>
              <a:t>Allow introduction of a limited number of semi-static DL/UL configurations </a:t>
            </a:r>
            <a:endParaRPr lang="en-US" dirty="0"/>
          </a:p>
          <a:p>
            <a:pPr lvl="1"/>
            <a:r>
              <a:rPr lang="en-US" dirty="0" smtClean="0"/>
              <a:t>Operation under semi-static DL/UL configuration follows the same HARQ rules as dynamic TDD operation </a:t>
            </a:r>
          </a:p>
          <a:p>
            <a:pPr lvl="1"/>
            <a:r>
              <a:rPr lang="en-US" dirty="0" smtClean="0"/>
              <a:t>Therefore it can be optional for the UE to read semi-static DL/UL configuration</a:t>
            </a:r>
          </a:p>
          <a:p>
            <a:pPr lvl="2"/>
            <a:r>
              <a:rPr lang="en-US" dirty="0" smtClean="0"/>
              <a:t>Reading configuration can provide power savings to the UE</a:t>
            </a:r>
          </a:p>
          <a:p>
            <a:r>
              <a:rPr lang="en-US" dirty="0" smtClean="0"/>
              <a:t>With the above, ensure future compatibility with semi-static configurations introduced in later releases 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150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WF on TDD Configurations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1203</cp:revision>
  <dcterms:created xsi:type="dcterms:W3CDTF">2015-04-22T00:12:23Z</dcterms:created>
  <dcterms:modified xsi:type="dcterms:W3CDTF">2017-04-07T02:58:00Z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