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680F2-8996-40DC-ABAC-0FA5EBC23F84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5702F-1A31-4F5D-89C8-044E70F805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Type II CSI feedback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6228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88bis</a:t>
            </a:r>
            <a:endParaRPr kumimoji="1" lang="zh-CN" altLang="zh-CN" sz="2000" dirty="0"/>
          </a:p>
          <a:p>
            <a:r>
              <a:rPr lang="en-GB" sz="2000" dirty="0"/>
              <a:t>Spokane, USA, 3</a:t>
            </a:r>
            <a:r>
              <a:rPr lang="en-GB" sz="2000" baseline="30000" dirty="0"/>
              <a:t>rd</a:t>
            </a:r>
            <a:r>
              <a:rPr lang="en-GB" sz="2000" dirty="0"/>
              <a:t> - 7</a:t>
            </a:r>
            <a:r>
              <a:rPr lang="en-GB" sz="2000" baseline="30000" dirty="0"/>
              <a:t>th</a:t>
            </a:r>
            <a:r>
              <a:rPr lang="en-GB" sz="2000" dirty="0"/>
              <a:t> April 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8.1.2.3.5</a:t>
            </a:r>
            <a:endParaRPr kumimoji="1" lang="ja-JP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4046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R1-1706746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 summary of type II CSI feedback has been presented in R1-1706592.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Further evaluate cat1, cat2, cat3 with the aim of down selecting or merging in RAN1#89</a:t>
            </a:r>
          </a:p>
          <a:p>
            <a:r>
              <a:rPr lang="en-US" altLang="zh-CN" sz="2400" dirty="0" smtClean="0"/>
              <a:t>Further evaluate different schemes in cat1 with the aim of down selecting or merging in RAN1#89</a:t>
            </a:r>
          </a:p>
          <a:p>
            <a:r>
              <a:rPr lang="en-US" altLang="zh-CN" sz="2400" dirty="0" smtClean="0"/>
              <a:t>For L=6, further evaluate and make decision on whether to support or not in RAN1#89</a:t>
            </a:r>
            <a:endParaRPr lang="en-US" altLang="zh-CN" sz="2000" dirty="0" smtClean="0"/>
          </a:p>
          <a:p>
            <a:r>
              <a:rPr lang="en-US" altLang="zh-CN" sz="2400" dirty="0" smtClean="0"/>
              <a:t>On beam selection criterion, further evaluate with the aim of down selecting in RAN1#89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Further study is needed </a:t>
            </a:r>
            <a:r>
              <a:rPr lang="en-US" altLang="zh-CN" sz="2400" smtClean="0"/>
              <a:t>on followings 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Supported rank</a:t>
            </a:r>
          </a:p>
          <a:p>
            <a:pPr lvl="1"/>
            <a:r>
              <a:rPr lang="en-US" altLang="zh-CN" sz="2000" dirty="0" smtClean="0"/>
              <a:t>Amplitude reporting and frequency granularity</a:t>
            </a:r>
          </a:p>
          <a:p>
            <a:pPr lvl="1"/>
            <a:r>
              <a:rPr lang="en-US" altLang="zh-CN" sz="2000" dirty="0" smtClean="0"/>
              <a:t>Payload and reporting optimization</a:t>
            </a:r>
          </a:p>
          <a:p>
            <a:pPr lvl="1"/>
            <a:r>
              <a:rPr lang="en-US" altLang="zh-CN" sz="2000" dirty="0" smtClean="0"/>
              <a:t>Multi-panel scenario</a:t>
            </a:r>
          </a:p>
          <a:p>
            <a:pPr lvl="1"/>
            <a:endParaRPr lang="zh-CN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126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Type II CSI feedback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Phase compensation for CSI acquisition</dc:title>
  <dc:creator>rakesh</dc:creator>
  <cp:lastModifiedBy>rakesh</cp:lastModifiedBy>
  <cp:revision>19</cp:revision>
  <dcterms:created xsi:type="dcterms:W3CDTF">2017-04-06T01:27:28Z</dcterms:created>
  <dcterms:modified xsi:type="dcterms:W3CDTF">2017-04-06T21:35:09Z</dcterms:modified>
</cp:coreProperties>
</file>