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4319">
          <p15:clr>
            <a:srgbClr val="A4A3A4"/>
          </p15:clr>
        </p15:guide>
        <p15:guide id="4" pos="575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6381" autoAdjust="0"/>
    <p:restoredTop sz="94631" autoAdjust="0"/>
  </p:normalViewPr>
  <p:slideViewPr>
    <p:cSldViewPr>
      <p:cViewPr varScale="1">
        <p:scale>
          <a:sx n="92" d="100"/>
          <a:sy n="92" d="100"/>
        </p:scale>
        <p:origin x="1614" y="90"/>
      </p:cViewPr>
      <p:guideLst>
        <p:guide orient="horz" pos="2160"/>
        <p:guide pos="2880"/>
        <p:guide orient="horz" pos="4319"/>
        <p:guide pos="575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4/7/2017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dirty="0" smtClean="0"/>
              <a:t>Way Forward on bandwidth part </a:t>
            </a:r>
            <a:r>
              <a:rPr lang="en-US" dirty="0" smtClean="0"/>
              <a:t>in NR</a:t>
            </a:r>
            <a:endParaRPr lang="zh-TW" alt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altLang="zh-TW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MediaTek</a:t>
            </a:r>
            <a:r>
              <a:rPr lang="en-US" altLang="zh-TW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, Huawei, </a:t>
            </a:r>
            <a:r>
              <a:rPr lang="en-US" altLang="zh-TW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HiSilicon</a:t>
            </a:r>
            <a:r>
              <a:rPr lang="en-US" altLang="zh-TW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, Ericsson, Nokia</a:t>
            </a:r>
            <a:endParaRPr lang="zh-TW" altLang="en-US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391400" y="188913"/>
            <a:ext cx="168988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 smtClean="0">
                <a:latin typeface="Calibri" pitchFamily="34" charset="0"/>
              </a:rPr>
              <a:t>R1-1706745</a:t>
            </a:r>
            <a:endParaRPr lang="ja-JP" altLang="en-US" sz="2400" dirty="0">
              <a:latin typeface="Calibri" pitchFamily="34" charset="0"/>
            </a:endParaRPr>
          </a:p>
        </p:txBody>
      </p:sp>
      <p:sp>
        <p:nvSpPr>
          <p:cNvPr id="5" name="矩形 6"/>
          <p:cNvSpPr/>
          <p:nvPr/>
        </p:nvSpPr>
        <p:spPr>
          <a:xfrm>
            <a:off x="251520" y="187057"/>
            <a:ext cx="592068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/>
              <a:t>3GPP TSG-RAN WG1 #</a:t>
            </a:r>
            <a:r>
              <a:rPr lang="en-US" altLang="zh-CN" sz="2400" dirty="0" smtClean="0"/>
              <a:t>88bis</a:t>
            </a:r>
            <a:endParaRPr lang="en-US" altLang="zh-CN" sz="2400" dirty="0"/>
          </a:p>
          <a:p>
            <a:r>
              <a:rPr lang="en-US" altLang="zh-CN" sz="2400" dirty="0" smtClean="0"/>
              <a:t>Spokane, USA, 3</a:t>
            </a:r>
            <a:r>
              <a:rPr lang="en-US" altLang="zh-CN" sz="2400" baseline="30000" dirty="0" smtClean="0"/>
              <a:t>rd</a:t>
            </a:r>
            <a:r>
              <a:rPr lang="en-US" altLang="zh-CN" sz="2400" dirty="0" smtClean="0"/>
              <a:t> </a:t>
            </a:r>
            <a:r>
              <a:rPr lang="en-US" altLang="zh-CN" sz="2400" dirty="0"/>
              <a:t>– </a:t>
            </a:r>
            <a:r>
              <a:rPr lang="en-US" altLang="zh-CN" sz="2400" dirty="0" smtClean="0"/>
              <a:t>7</a:t>
            </a:r>
            <a:r>
              <a:rPr lang="en-US" altLang="zh-CN" sz="2400" baseline="30000" dirty="0" smtClean="0"/>
              <a:t>th</a:t>
            </a:r>
            <a:r>
              <a:rPr lang="en-US" altLang="zh-CN" sz="2400" dirty="0" smtClean="0"/>
              <a:t> April 2017</a:t>
            </a:r>
            <a:endParaRPr lang="en-US" altLang="zh-CN" sz="2400" dirty="0"/>
          </a:p>
          <a:p>
            <a:r>
              <a:rPr lang="en-US" altLang="zh-CN" sz="2400" dirty="0"/>
              <a:t>Agenda item </a:t>
            </a:r>
            <a:r>
              <a:rPr lang="en-US" altLang="zh-CN" sz="2400" dirty="0" smtClean="0"/>
              <a:t>8.1.3.3.1</a:t>
            </a:r>
            <a:endParaRPr lang="en-US" altLang="zh-CN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GB" dirty="0" smtClean="0"/>
              <a:t>One or more bandwidth part configurations for each component carrier can be semi-statically signalled to a UE</a:t>
            </a:r>
          </a:p>
          <a:p>
            <a:pPr lvl="1"/>
            <a:r>
              <a:rPr lang="en-GB" dirty="0" smtClean="0"/>
              <a:t>A bandwidth part consists of a group of contiguous PRBs</a:t>
            </a:r>
          </a:p>
          <a:p>
            <a:pPr lvl="1"/>
            <a:r>
              <a:rPr lang="en-GB" dirty="0" smtClean="0"/>
              <a:t>The bandwidth of a bandwidth part equals to or is smaller than the maximal bandwidth capability supported by a UE</a:t>
            </a:r>
          </a:p>
          <a:p>
            <a:pPr lvl="1"/>
            <a:r>
              <a:rPr lang="en-GB" dirty="0" smtClean="0"/>
              <a:t>The bandwidth of a bandwidth part is at least larger than SS block bandwidth</a:t>
            </a:r>
          </a:p>
          <a:p>
            <a:pPr lvl="1"/>
            <a:r>
              <a:rPr lang="en-GB" dirty="0" smtClean="0"/>
              <a:t>Configuration </a:t>
            </a:r>
            <a:r>
              <a:rPr lang="en-GB" dirty="0"/>
              <a:t>of a bandwidth part </a:t>
            </a:r>
            <a:r>
              <a:rPr lang="en-GB" dirty="0" smtClean="0"/>
              <a:t>may include the </a:t>
            </a:r>
            <a:r>
              <a:rPr lang="en-GB" dirty="0"/>
              <a:t>following properties</a:t>
            </a:r>
          </a:p>
          <a:p>
            <a:pPr lvl="2"/>
            <a:r>
              <a:rPr lang="en-GB" dirty="0"/>
              <a:t>Numerology</a:t>
            </a:r>
          </a:p>
          <a:p>
            <a:pPr lvl="2"/>
            <a:r>
              <a:rPr lang="en-US" altLang="zh-TW" dirty="0" smtClean="0"/>
              <a:t>Frequency </a:t>
            </a:r>
            <a:r>
              <a:rPr lang="en-GB" altLang="zh-TW" dirty="0" smtClean="0"/>
              <a:t>l</a:t>
            </a:r>
            <a:r>
              <a:rPr lang="en-GB" dirty="0" smtClean="0"/>
              <a:t>ocation (e.g. </a:t>
            </a:r>
            <a:r>
              <a:rPr lang="en-GB" dirty="0" err="1" smtClean="0"/>
              <a:t>center</a:t>
            </a:r>
            <a:r>
              <a:rPr lang="en-GB" dirty="0" smtClean="0"/>
              <a:t> frequency)</a:t>
            </a:r>
          </a:p>
          <a:p>
            <a:pPr lvl="2"/>
            <a:r>
              <a:rPr lang="en-GB" dirty="0" smtClean="0"/>
              <a:t>Bandwidth (e.g. number of PRBs)</a:t>
            </a:r>
          </a:p>
          <a:p>
            <a:pPr lvl="1"/>
            <a:r>
              <a:rPr lang="en-GB" dirty="0" smtClean="0"/>
              <a:t>FFS how to indicate to the UE which bandwidth part configuration (if multiple) should be assumed for resource allocation at a given time</a:t>
            </a:r>
          </a:p>
        </p:txBody>
      </p:sp>
    </p:spTree>
    <p:extLst>
      <p:ext uri="{BB962C8B-B14F-4D97-AF65-F5344CB8AC3E}">
        <p14:creationId xmlns:p14="http://schemas.microsoft.com/office/powerpoint/2010/main" val="2049444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6628</TotalTime>
  <Words>148</Words>
  <Application>Microsoft Office PowerPoint</Application>
  <PresentationFormat>On-screen Show (4:3)</PresentationFormat>
  <Paragraphs>16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8" baseType="lpstr">
      <vt:lpstr>ＭＳ Ｐゴシック</vt:lpstr>
      <vt:lpstr>宋体</vt:lpstr>
      <vt:lpstr>新細明體</vt:lpstr>
      <vt:lpstr>Arial</vt:lpstr>
      <vt:lpstr>Calibri</vt:lpstr>
      <vt:lpstr>Office Theme</vt:lpstr>
      <vt:lpstr>Way Forward on bandwidth part in NR</vt:lpstr>
      <vt:lpstr>Proposals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for assumption on case 3 evaluation</dc:title>
  <dc:creator>Peikai Liao (廖培凱)</dc:creator>
  <cp:lastModifiedBy>Peikai Liao (廖培凱)</cp:lastModifiedBy>
  <cp:revision>392</cp:revision>
  <dcterms:created xsi:type="dcterms:W3CDTF">2006-08-16T00:00:00Z</dcterms:created>
  <dcterms:modified xsi:type="dcterms:W3CDTF">2017-04-06T21:52:36Z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AdHocReviewCycleID">
    <vt:i4>-830818122</vt:i4>
  </property>
  <property fmtid="{D5CDD505-2E9C-101B-9397-08002B2CF9AE}" pid="4" name="_EmailSubject">
    <vt:lpwstr>[MUST] Way forwards on MUST</vt:lpwstr>
  </property>
  <property fmtid="{D5CDD505-2E9C-101B-9397-08002B2CF9AE}" pid="5" name="_AuthorEmail">
    <vt:lpwstr>chienhwa.hwang@mediatek.com</vt:lpwstr>
  </property>
  <property fmtid="{D5CDD505-2E9C-101B-9397-08002B2CF9AE}" pid="6" name="_AuthorEmailDisplayName">
    <vt:lpwstr>Chienhwa Hwang (黃建華)</vt:lpwstr>
  </property>
  <property fmtid="{D5CDD505-2E9C-101B-9397-08002B2CF9AE}" pid="7" name="_PreviousAdHocReviewCycleID">
    <vt:i4>-159513731</vt:i4>
  </property>
</Properties>
</file>