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7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A6A90-5325-4DA8-BAB6-FAE7FAE5B00A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F1FE-8CDC-4F7E-AFA1-3E2CB51FB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1198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A6A90-5325-4DA8-BAB6-FAE7FAE5B00A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F1FE-8CDC-4F7E-AFA1-3E2CB51FB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2558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A6A90-5325-4DA8-BAB6-FAE7FAE5B00A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F1FE-8CDC-4F7E-AFA1-3E2CB51FB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3847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A6A90-5325-4DA8-BAB6-FAE7FAE5B00A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F1FE-8CDC-4F7E-AFA1-3E2CB51FB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7884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A6A90-5325-4DA8-BAB6-FAE7FAE5B00A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F1FE-8CDC-4F7E-AFA1-3E2CB51FB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098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A6A90-5325-4DA8-BAB6-FAE7FAE5B00A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F1FE-8CDC-4F7E-AFA1-3E2CB51FB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775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A6A90-5325-4DA8-BAB6-FAE7FAE5B00A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F1FE-8CDC-4F7E-AFA1-3E2CB51FB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1626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A6A90-5325-4DA8-BAB6-FAE7FAE5B00A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F1FE-8CDC-4F7E-AFA1-3E2CB51FB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0138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A6A90-5325-4DA8-BAB6-FAE7FAE5B00A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F1FE-8CDC-4F7E-AFA1-3E2CB51FB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4324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A6A90-5325-4DA8-BAB6-FAE7FAE5B00A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F1FE-8CDC-4F7E-AFA1-3E2CB51FB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8154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A6A90-5325-4DA8-BAB6-FAE7FAE5B00A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F1FE-8CDC-4F7E-AFA1-3E2CB51FB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61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A6A90-5325-4DA8-BAB6-FAE7FAE5B00A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8F1FE-8CDC-4F7E-AFA1-3E2CB51FB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958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15588" y="1540374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WF on configuration of SRS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715588" y="4020049"/>
            <a:ext cx="9144000" cy="1655762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Mitsubishi Electric, Sony, Ericsson, Nokia, ASB, Huawei, </a:t>
            </a:r>
            <a:r>
              <a:rPr lang="en-US" altLang="ja-JP" b="1" dirty="0" err="1">
                <a:latin typeface="Arial" panose="020B0604020202020204" pitchFamily="34" charset="0"/>
                <a:cs typeface="Arial" panose="020B0604020202020204" pitchFamily="34" charset="0"/>
              </a:rPr>
              <a:t>HiSilicon</a:t>
            </a:r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1"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LG, AT&amp;T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66056" y="226423"/>
            <a:ext cx="112253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b="1" dirty="0" smtClean="0"/>
              <a:t>3GPP TSG RAN WG1 Meeting #88bis							           R1-1706726</a:t>
            </a:r>
          </a:p>
          <a:p>
            <a:r>
              <a:rPr lang="en-US" altLang="zh-CN" b="1" dirty="0" smtClean="0"/>
              <a:t>Spokane USA, 3</a:t>
            </a:r>
            <a:r>
              <a:rPr lang="en-US" altLang="zh-CN" b="1" baseline="30000" dirty="0" smtClean="0"/>
              <a:t>rd</a:t>
            </a:r>
            <a:r>
              <a:rPr lang="en-US" altLang="zh-CN" b="1" dirty="0" smtClean="0"/>
              <a:t> – 7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April 2017</a:t>
            </a:r>
            <a:endParaRPr lang="en-US" altLang="ja-JP" b="1" dirty="0" smtClean="0"/>
          </a:p>
          <a:p>
            <a:r>
              <a:rPr lang="en-US" altLang="ja-JP" b="1" dirty="0"/>
              <a:t>Agenda item: </a:t>
            </a:r>
            <a:r>
              <a:rPr lang="en-US" altLang="ja-JP" b="1" dirty="0" smtClean="0"/>
              <a:t>8.1.2.4.4</a:t>
            </a:r>
            <a:endParaRPr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663653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856735" y="2341768"/>
            <a:ext cx="959708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ja-JP" b="1" u="sng" dirty="0">
                <a:highlight>
                  <a:srgbClr val="00FF00"/>
                </a:highlight>
              </a:rPr>
              <a:t>Agreement</a:t>
            </a:r>
            <a:r>
              <a:rPr lang="en-US" altLang="ja-JP" b="1" dirty="0"/>
              <a:t>:</a:t>
            </a:r>
            <a:endParaRPr lang="en-US" altLang="ja-JP" dirty="0"/>
          </a:p>
          <a:p>
            <a:pPr lvl="0" fontAlgn="auto">
              <a:spcBef>
                <a:spcPts val="0"/>
              </a:spcBef>
            </a:pPr>
            <a:r>
              <a:rPr lang="en-GB" altLang="ja-JP" dirty="0"/>
              <a:t>To down-select one method for NR SRS sequence generation based on at least the following alternatives:</a:t>
            </a:r>
            <a:endParaRPr lang="en-US" altLang="ja-JP" dirty="0"/>
          </a:p>
          <a:p>
            <a:pPr lvl="1" fontAlgn="auto">
              <a:spcBef>
                <a:spcPts val="0"/>
              </a:spcBef>
            </a:pPr>
            <a:r>
              <a:rPr lang="en-GB" altLang="ja-JP" dirty="0"/>
              <a:t>Alt-1: SRS sequence is a function of the sounding bandwidth and does not depend on the sounding bandwidth position or the PRB position. </a:t>
            </a:r>
            <a:endParaRPr lang="en-US" altLang="ja-JP" dirty="0"/>
          </a:p>
          <a:p>
            <a:pPr lvl="2" fontAlgn="auto">
              <a:spcBef>
                <a:spcPts val="0"/>
              </a:spcBef>
            </a:pPr>
            <a:r>
              <a:rPr lang="en-GB" altLang="ja-JP" dirty="0"/>
              <a:t>Sequence design and other design details are FFS.</a:t>
            </a:r>
            <a:endParaRPr lang="en-US" altLang="ja-JP" dirty="0"/>
          </a:p>
          <a:p>
            <a:pPr lvl="1" fontAlgn="auto">
              <a:spcBef>
                <a:spcPts val="0"/>
              </a:spcBef>
            </a:pPr>
            <a:r>
              <a:rPr lang="en-GB" altLang="ja-JP" dirty="0"/>
              <a:t>Alt-2: SRS sequence is a function of the sounding bandwidth position or the PRB position. </a:t>
            </a:r>
            <a:endParaRPr lang="en-US" altLang="ja-JP" dirty="0"/>
          </a:p>
          <a:p>
            <a:pPr lvl="2" fontAlgn="auto">
              <a:spcBef>
                <a:spcPts val="0"/>
              </a:spcBef>
            </a:pPr>
            <a:r>
              <a:rPr lang="en-GB" altLang="ja-JP" dirty="0"/>
              <a:t>Sequence design and other design details are FFS.</a:t>
            </a:r>
            <a:endParaRPr lang="en-US" altLang="ja-JP" dirty="0"/>
          </a:p>
          <a:p>
            <a:pPr lvl="1" fontAlgn="auto">
              <a:spcBef>
                <a:spcPts val="0"/>
              </a:spcBef>
            </a:pPr>
            <a:r>
              <a:rPr lang="en-GB" altLang="ja-JP" dirty="0"/>
              <a:t>Taking into account metrics such as PAPR, capacity/flexibility, etc.</a:t>
            </a:r>
            <a:endParaRPr lang="en-US" altLang="ja-JP" dirty="0"/>
          </a:p>
          <a:p>
            <a:pPr lvl="1" fontAlgn="auto">
              <a:spcBef>
                <a:spcPts val="0"/>
              </a:spcBef>
            </a:pPr>
            <a:r>
              <a:rPr lang="en-US" altLang="ja-JP" dirty="0"/>
              <a:t>Other parameters, if any, determining SRS sequence are FFS (e.g. SRS sequence ID)</a:t>
            </a:r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ja-JP" sz="3600" b="1" dirty="0" smtClean="0"/>
              <a:t>Background (agreement from the past meeting)</a:t>
            </a:r>
            <a:endParaRPr kumimoji="1" lang="ja-JP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06382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7582" y="365125"/>
            <a:ext cx="10515600" cy="1325563"/>
          </a:xfrm>
        </p:spPr>
        <p:txBody>
          <a:bodyPr/>
          <a:lstStyle/>
          <a:p>
            <a:r>
              <a:rPr lang="en-US" altLang="ja-JP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r>
              <a:rPr lang="en-US" altLang="ja-JP" b="1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kumimoji="1" lang="ja-JP" alt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6989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Support configurable</a:t>
            </a:r>
            <a:r>
              <a:rPr lang="ja-JP" alt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SRS </a:t>
            </a:r>
            <a:r>
              <a:rPr lang="en-US" altLang="ja-JP" sz="3600" b="1" dirty="0">
                <a:latin typeface="Arial" panose="020B0604020202020204" pitchFamily="34" charset="0"/>
                <a:cs typeface="Arial" panose="020B0604020202020204" pitchFamily="34" charset="0"/>
              </a:rPr>
              <a:t>sequence ID by UE specific </a:t>
            </a:r>
            <a:r>
              <a:rPr lang="en-US" altLang="ja-JP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configuration if SRS </a:t>
            </a:r>
            <a:r>
              <a:rPr lang="en-US" altLang="ja-JP" sz="3600" b="1" dirty="0">
                <a:latin typeface="Arial" panose="020B0604020202020204" pitchFamily="34" charset="0"/>
                <a:cs typeface="Arial" panose="020B0604020202020204" pitchFamily="34" charset="0"/>
              </a:rPr>
              <a:t>sequence ID is supported</a:t>
            </a:r>
          </a:p>
          <a:p>
            <a:pPr lvl="1"/>
            <a:r>
              <a:rPr lang="en-US" altLang="ja-JP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Configuration examples: </a:t>
            </a:r>
            <a:endParaRPr lang="en-US" altLang="ja-JP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r>
              <a:rPr lang="en-US" altLang="ja-JP" sz="2800" b="1" dirty="0">
                <a:latin typeface="Arial" panose="020B0604020202020204" pitchFamily="34" charset="0"/>
                <a:cs typeface="Arial" panose="020B0604020202020204" pitchFamily="34" charset="0"/>
              </a:rPr>
              <a:t>1. higher layer </a:t>
            </a:r>
          </a:p>
          <a:p>
            <a:pPr marL="914400" lvl="2" indent="0">
              <a:buNone/>
            </a:pPr>
            <a:r>
              <a:rPr lang="en-US" altLang="ja-JP" sz="2800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ja-JP" sz="2800" b="1" dirty="0">
                <a:latin typeface="Arial" panose="020B0604020202020204" pitchFamily="34" charset="0"/>
                <a:cs typeface="Arial" panose="020B0604020202020204" pitchFamily="34" charset="0"/>
              </a:rPr>
              <a:t>high layer + L1 signalling, If hierarchical indication </a:t>
            </a:r>
            <a:r>
              <a:rPr lang="en-GB" altLang="ja-JP" sz="2800" b="1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altLang="ja-JP" sz="2800" b="1" smtClean="0">
                <a:latin typeface="Arial" panose="020B0604020202020204" pitchFamily="34" charset="0"/>
                <a:cs typeface="Arial" panose="020B0604020202020204" pitchFamily="34" charset="0"/>
              </a:rPr>
              <a:t>SRS sequence </a:t>
            </a:r>
            <a:r>
              <a:rPr lang="en-GB" altLang="ja-JP" sz="2800" b="1" dirty="0">
                <a:latin typeface="Arial" panose="020B0604020202020204" pitchFamily="34" charset="0"/>
                <a:cs typeface="Arial" panose="020B0604020202020204" pitchFamily="34" charset="0"/>
              </a:rPr>
              <a:t>ID is supported, (example: base sequence ID </a:t>
            </a:r>
            <a:r>
              <a:rPr lang="en-GB" altLang="ja-JP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and/or </a:t>
            </a:r>
            <a:r>
              <a:rPr lang="en-GB" altLang="ja-JP" sz="2800" b="1" dirty="0">
                <a:latin typeface="Arial" panose="020B0604020202020204" pitchFamily="34" charset="0"/>
                <a:cs typeface="Arial" panose="020B0604020202020204" pitchFamily="34" charset="0"/>
              </a:rPr>
              <a:t>phase rotation ID</a:t>
            </a:r>
            <a:r>
              <a:rPr lang="en-GB" altLang="ja-JP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1"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064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200</Words>
  <Application>Microsoft Office PowerPoint</Application>
  <PresentationFormat>ワイド画面</PresentationFormat>
  <Paragraphs>19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Calibri Light</vt:lpstr>
      <vt:lpstr>Office テーマ</vt:lpstr>
      <vt:lpstr>WF on configuration of SRS</vt:lpstr>
      <vt:lpstr>Background (agreement from the past meeting)</vt:lpstr>
      <vt:lpstr>Proposal: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2017-04-05T05:47:55Z</dcterms:created>
  <dcterms:modified xsi:type="dcterms:W3CDTF">2017-04-06T21:29:08Z</dcterms:modified>
</cp:coreProperties>
</file>