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91" y="4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340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98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00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563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001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06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331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712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9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16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318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4155A-9520-44EA-92B9-213B0CCE30E2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2AB6D-6602-4652-B710-6F1C096BE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38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5"/>
          <p:cNvSpPr>
            <a:spLocks noChangeArrowheads="1"/>
          </p:cNvSpPr>
          <p:nvPr/>
        </p:nvSpPr>
        <p:spPr bwMode="auto">
          <a:xfrm>
            <a:off x="10597662" y="23153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 R1-1706721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699846" y="1589698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dirty="0">
                <a:ea typeface="Gulim" pitchFamily="50" charset="-128"/>
              </a:rPr>
              <a:t>WF on Power Sharing/Scaling for NR</a:t>
            </a:r>
            <a:endParaRPr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3GPP TSG RAN1</a:t>
            </a:r>
            <a:r>
              <a:rPr lang="en-US" altLang="ko-KR" sz="1800" b="1" dirty="0">
                <a:cs typeface="Times New Roman" panose="02020603050405020304" pitchFamily="18" charset="0"/>
              </a:rPr>
              <a:t>#88bis</a:t>
            </a:r>
            <a:r>
              <a:rPr lang="sv-SE" altLang="ko-KR" sz="1800" b="1" dirty="0">
                <a:cs typeface="Times New Roman" panose="02020603050405020304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anose="02020603050405020304" pitchFamily="18" charset="0"/>
              </a:rPr>
              <a:t>Spokane</a:t>
            </a:r>
            <a:r>
              <a:rPr lang="sv-SE" altLang="ko-KR" sz="1800" b="1" dirty="0">
                <a:cs typeface="Times New Roman" panose="02020603050405020304" pitchFamily="18" charset="0"/>
              </a:rPr>
              <a:t>, USA, 3rd – 7th, April,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Agenda Item: 8.1.2.5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2400300" y="4551485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InterDigital</a:t>
            </a: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, Nokia</a:t>
            </a:r>
            <a:endParaRPr lang="en-US" altLang="zh-CN" sz="2800" dirty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23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110148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Background </a:t>
            </a:r>
          </a:p>
        </p:txBody>
      </p:sp>
      <p:sp>
        <p:nvSpPr>
          <p:cNvPr id="4" name="Rectangle 3"/>
          <p:cNvSpPr/>
          <p:nvPr/>
        </p:nvSpPr>
        <p:spPr>
          <a:xfrm>
            <a:off x="917331" y="2304545"/>
            <a:ext cx="1035733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600"/>
              </a:spcAft>
            </a:pPr>
            <a:r>
              <a:rPr lang="en-US" sz="2000" dirty="0"/>
              <a:t>During the NR SI, agreements were reached with respect to UL power control</a:t>
            </a:r>
            <a:r>
              <a:rPr lang="en-US" sz="2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algn="just" hangingPunct="0">
              <a:spcAft>
                <a:spcPts val="600"/>
              </a:spcAft>
            </a:pPr>
            <a:endParaRPr lang="en-US" sz="2000" dirty="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hangingPunct="0"/>
            <a:r>
              <a:rPr lang="en-US" sz="2000" i="1" dirty="0"/>
              <a:t>“For phase 1, carrier aggregation/dual connectivity operation within NR carriers over e.g. around 1GHz contiguous and non- contiguous spectrum from both NW and UE perspectives is supported. Carrier aggregation including different carriers having same or different numerologies is supported.”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84377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127732"/>
            <a:ext cx="10515600" cy="1325563"/>
          </a:xfrm>
        </p:spPr>
        <p:txBody>
          <a:bodyPr/>
          <a:lstStyle/>
          <a:p>
            <a:pPr algn="ctr"/>
            <a:r>
              <a:rPr lang="en-US"/>
              <a:t>Background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7331" y="1574783"/>
            <a:ext cx="10357337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600"/>
              </a:spcAft>
            </a:pPr>
            <a:r>
              <a:rPr lang="en-US" sz="2000" dirty="0"/>
              <a:t>And also for LTE-NR dual connectivity</a:t>
            </a:r>
            <a:r>
              <a:rPr lang="en-US" sz="2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algn="just" hangingPunct="0">
              <a:spcAft>
                <a:spcPts val="600"/>
              </a:spcAft>
            </a:pPr>
            <a:endParaRPr lang="en-US" sz="2000" dirty="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hangingPunct="0"/>
            <a:r>
              <a:rPr lang="en-US" sz="2000" i="1" dirty="0"/>
              <a:t>“LTE-NR co-existence should support the following UL sharing scenarios. Collocated LTE and NR base stations with network operating UL on frequency F1 where LTE UL and NR UL share UL </a:t>
            </a:r>
            <a:r>
              <a:rPr lang="en-US" sz="2000" i="1" dirty="0" err="1"/>
              <a:t>subframes</a:t>
            </a:r>
            <a:r>
              <a:rPr lang="en-US" sz="2000" i="1" dirty="0"/>
              <a:t> of LTE. LTE DL on a paired frequency F3 NR DL transmission on frequency F2 (different than LTE DL frequency). NR UE operates in either of the following cases based on a common NR design:</a:t>
            </a:r>
          </a:p>
          <a:p>
            <a:pPr hangingPunct="0"/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i="1" dirty="0"/>
              <a:t>Standalone NR: UE accesses standalone NR carrier on F2. The UE may not be connected to an LTE carrier (some UE may not even support LTE). </a:t>
            </a:r>
          </a:p>
          <a:p>
            <a:endParaRPr lang="en-US" sz="2000" dirty="0"/>
          </a:p>
          <a:p>
            <a:pPr marL="285750" indent="-285750">
              <a:buFontTx/>
              <a:buChar char="-"/>
            </a:pPr>
            <a:r>
              <a:rPr lang="en-US" sz="2000" i="1" dirty="0"/>
              <a:t>Dual connectivity of LTE and NR: UE accesses LTE </a:t>
            </a:r>
            <a:r>
              <a:rPr lang="en-US" sz="2000" i="1" dirty="0" err="1"/>
              <a:t>PCell</a:t>
            </a:r>
            <a:r>
              <a:rPr lang="en-US" sz="2000" i="1" dirty="0"/>
              <a:t> (with LTE UL on F1), then is configured by dual connectivity to also operate NR on F1 (UL) and F2 (DL).</a:t>
            </a:r>
          </a:p>
          <a:p>
            <a:endParaRPr lang="en-US" sz="2000" dirty="0"/>
          </a:p>
          <a:p>
            <a:r>
              <a:rPr lang="en-US" sz="2000" i="1" dirty="0"/>
              <a:t>- NR DL and UL frequencies (and/or NR band number) are signaled by RRC”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5946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 </a:t>
            </a:r>
          </a:p>
        </p:txBody>
      </p:sp>
      <p:sp>
        <p:nvSpPr>
          <p:cNvPr id="4" name="Rectangle 3"/>
          <p:cNvSpPr/>
          <p:nvPr/>
        </p:nvSpPr>
        <p:spPr>
          <a:xfrm>
            <a:off x="600075" y="1690688"/>
            <a:ext cx="1040423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Study following power sharing/scaling aspects within NR or for NR-LTE dual connectivity, i.e.: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Prioritization between multiple transmissions and/or carriers from a UE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E.g. By type of transmission and/or type of UCI carried by the transmission as in LTE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Between multiple transmissions for a UE configured with dual connectivity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E.g. Configuration with guaranteed power per </a:t>
            </a:r>
            <a:r>
              <a:rPr lang="en-US" sz="20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 group as in LTE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Further study following power sharing/scaling aspects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Prioritization for different 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QoS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targets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Multiple TTI durations (including between 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eMBB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transmissions)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Fulfilling EIRP requirements with narrow beams (based on RAN4 progress)</a:t>
            </a:r>
          </a:p>
        </p:txBody>
      </p:sp>
    </p:spTree>
    <p:extLst>
      <p:ext uri="{BB962C8B-B14F-4D97-AF65-F5344CB8AC3E}">
        <p14:creationId xmlns:p14="http://schemas.microsoft.com/office/powerpoint/2010/main" val="1383437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336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맑은 고딕</vt:lpstr>
      <vt:lpstr>SimSun</vt:lpstr>
      <vt:lpstr>Arial</vt:lpstr>
      <vt:lpstr>Calibri</vt:lpstr>
      <vt:lpstr>Calibri Light</vt:lpstr>
      <vt:lpstr>等线</vt:lpstr>
      <vt:lpstr>等线 Light</vt:lpstr>
      <vt:lpstr>Gulim</vt:lpstr>
      <vt:lpstr>Times New Roman</vt:lpstr>
      <vt:lpstr>Office Theme</vt:lpstr>
      <vt:lpstr>WF on Power Sharing/Scaling for NR</vt:lpstr>
      <vt:lpstr>Background </vt:lpstr>
      <vt:lpstr>Background 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Power Sharing for NR</dc:title>
  <dc:creator>El Hamss, Aata</dc:creator>
  <cp:lastModifiedBy>Marinier, Paul</cp:lastModifiedBy>
  <cp:revision>30</cp:revision>
  <dcterms:created xsi:type="dcterms:W3CDTF">2017-04-05T16:17:00Z</dcterms:created>
  <dcterms:modified xsi:type="dcterms:W3CDTF">2017-04-06T23:59:58Z</dcterms:modified>
</cp:coreProperties>
</file>