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5" r:id="rId5"/>
    <p:sldId id="386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80" d="100"/>
          <a:sy n="80" d="100"/>
        </p:scale>
        <p:origin x="-1302" y="-7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DMRS position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#88bis                            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R1-1706709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Spokane, USA 3</a:t>
            </a:r>
            <a:r>
              <a:rPr lang="en-GB" altLang="zh-CN" sz="2000" baseline="30000" dirty="0" smtClean="0"/>
              <a:t>rd</a:t>
            </a:r>
            <a:r>
              <a:rPr lang="en-GB" altLang="zh-CN" sz="2000" dirty="0" smtClean="0"/>
              <a:t> - 7</a:t>
            </a:r>
            <a:r>
              <a:rPr lang="en-GB" altLang="zh-CN" sz="2000" baseline="30000" dirty="0" smtClean="0"/>
              <a:t>th</a:t>
            </a:r>
            <a:r>
              <a:rPr lang="en-GB" altLang="zh-CN" sz="2000" dirty="0" smtClean="0"/>
              <a:t> April </a:t>
            </a:r>
            <a:r>
              <a:rPr lang="en-US" altLang="zh-CN" sz="2000" dirty="0" smtClean="0"/>
              <a:t>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8.1.2.4.2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</a:t>
            </a:r>
            <a:r>
              <a:rPr lang="en-US" altLang="it-IT" sz="2400" dirty="0" smtClean="0"/>
              <a:t>,  Qualcomm, []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256096" y="763137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For CP-OFDM, if one additional DMRS exists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At least for non-self-contained ACK/NAK slot, the time distance between the additional DMRS and front loaded DMRS for 14-symbol slot is larger than that for 7-symbol slot. 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 additional DMRS position for 14-symbol slot</a:t>
            </a:r>
          </a:p>
          <a:p>
            <a:pPr lvl="4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Consider symbol 12th, 11th, 10th, 9th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Study the location of additional DMRS for self-contained ACK/NAK slots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Evaluations are encouraged for next meeting</a:t>
            </a:r>
          </a:p>
          <a:p>
            <a:pPr lvl="4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Examples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256096" y="763137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4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3824" y="1347533"/>
            <a:ext cx="4051193" cy="3263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89517" y="1283392"/>
            <a:ext cx="2265713" cy="327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24428</TotalTime>
  <Words>108</Words>
  <Application>Microsoft Office PowerPoint</Application>
  <PresentationFormat>全屏显示(4:3)</PresentationFormat>
  <Paragraphs>29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DMRS position</vt:lpstr>
      <vt:lpstr>Proposal</vt:lpstr>
      <vt:lpstr>Examples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2498</cp:revision>
  <dcterms:created xsi:type="dcterms:W3CDTF">2007-12-19T20:51:45Z</dcterms:created>
  <dcterms:modified xsi:type="dcterms:W3CDTF">2017-04-06T18:47:52Z</dcterms:modified>
</cp:coreProperties>
</file>