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60" autoAdjust="0"/>
  </p:normalViewPr>
  <p:slideViewPr>
    <p:cSldViewPr snapToGrid="0">
      <p:cViewPr varScale="1">
        <p:scale>
          <a:sx n="53" d="100"/>
          <a:sy n="5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9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3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1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4F79-C58E-44B5-A480-AE671A78A47F}" type="datetimeFigureOut">
              <a:rPr lang="zh-CN" altLang="en-US" smtClean="0"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6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yzha147\Desktop\R1-1701813.zip" TargetMode="External"/><Relationship Id="rId2" Type="http://schemas.openxmlformats.org/officeDocument/2006/relationships/hyperlink" Target="file:///C:\Users\yzha147\Desktop\R1-1703179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yzha147\Desktop\R1-170232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2633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CSI-RS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for Beam Management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30115"/>
            <a:ext cx="9144000" cy="880754"/>
          </a:xfrm>
        </p:spPr>
        <p:txBody>
          <a:bodyPr/>
          <a:lstStyle/>
          <a:p>
            <a:r>
              <a:rPr lang="en-US" altLang="zh-CN" dirty="0" smtClean="0"/>
              <a:t>Intel, Ericsson,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OPPO, CATT, Samsung, CHTTL, NTT DOCOMO, Huawei, LG</a:t>
            </a:r>
            <a:r>
              <a:rPr lang="en-US" altLang="zh-CN" smtClean="0"/>
              <a:t>, Nokia ASB,…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7990" y="228600"/>
            <a:ext cx="114857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3GPP TSG RAN WG1 Meeting #88bis                                                                              </a:t>
            </a:r>
            <a:r>
              <a:rPr lang="sv-SE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R1-1706</a:t>
            </a:r>
            <a:r>
              <a:rPr lang="en-US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7</a:t>
            </a:r>
            <a:r>
              <a:rPr lang="sv-SE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0</a:t>
            </a:r>
            <a:r>
              <a:rPr lang="en-US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6</a:t>
            </a:r>
            <a:endParaRPr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Spokane, USA 3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rd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- 7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th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April </a:t>
            </a: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2017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ea typeface="宋体" pitchFamily="2" charset="-122"/>
              </a:rPr>
              <a:t>Agenda Item:	</a:t>
            </a:r>
            <a:r>
              <a:rPr lang="x-none" sz="2000" b="1" dirty="0" smtClean="0">
                <a:solidFill>
                  <a:srgbClr val="000000"/>
                </a:solidFill>
                <a:ea typeface="宋体" pitchFamily="2" charset="-122"/>
              </a:rPr>
              <a:t>8.1</a:t>
            </a:r>
            <a:r>
              <a:rPr lang="en-US" sz="2000" b="1" dirty="0" smtClean="0">
                <a:solidFill>
                  <a:srgbClr val="000000"/>
                </a:solidFill>
                <a:ea typeface="宋体" pitchFamily="2" charset="-122"/>
              </a:rPr>
              <a:t>.2.4.1</a:t>
            </a: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03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 #88, the following agreements on CSI-RS for beam management have been achieved:</a:t>
            </a:r>
          </a:p>
          <a:p>
            <a:pPr lvl="1"/>
            <a:r>
              <a:rPr lang="en-GB" altLang="zh-CN" dirty="0"/>
              <a:t>For beam management overhead and latency reduction, NR considers following options for a CSI-RS supporting beam sweeping within an OFDM symbol</a:t>
            </a:r>
            <a:endParaRPr lang="zh-CN" altLang="zh-CN" dirty="0"/>
          </a:p>
          <a:p>
            <a:pPr lvl="2"/>
            <a:r>
              <a:rPr lang="en-US" altLang="zh-CN" dirty="0"/>
              <a:t>Opt-1: IFDMA [e.g., R1-1700350, </a:t>
            </a:r>
            <a:r>
              <a:rPr lang="en-US" altLang="zh-CN" u="sng" dirty="0">
                <a:hlinkClick r:id="rId2" action="ppaction://hlinkfile"/>
              </a:rPr>
              <a:t>R1-1703179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Opt-2: Larger subcarrier spacing [e.g., R1-1700350, </a:t>
            </a:r>
            <a:r>
              <a:rPr lang="en-US" altLang="zh-CN" u="sng" dirty="0">
                <a:hlinkClick r:id="rId3" action="ppaction://hlinkfile"/>
              </a:rPr>
              <a:t>R1-1701813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Opt-3: DFT-based [e.g., </a:t>
            </a:r>
            <a:r>
              <a:rPr lang="en-US" altLang="zh-CN" u="sng" dirty="0">
                <a:hlinkClick r:id="rId4" action="ppaction://hlinkfile"/>
              </a:rPr>
              <a:t>R1-1702329</a:t>
            </a:r>
            <a:r>
              <a:rPr lang="en-US" altLang="zh-CN" dirty="0"/>
              <a:t>, </a:t>
            </a:r>
            <a:r>
              <a:rPr lang="en-US" altLang="zh-CN" u="sng" dirty="0">
                <a:hlinkClick r:id="rId2" action="ppaction://hlinkfile"/>
              </a:rPr>
              <a:t>R1-1703179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Other options are not precluded</a:t>
            </a:r>
            <a:endParaRPr lang="zh-CN" altLang="zh-CN" dirty="0"/>
          </a:p>
          <a:p>
            <a:pPr lvl="2"/>
            <a:r>
              <a:rPr lang="en-US" altLang="zh-CN" dirty="0"/>
              <a:t>If supported, down-selection among the options during WI phase</a:t>
            </a:r>
            <a:endParaRPr lang="zh-CN" altLang="zh-CN" dirty="0"/>
          </a:p>
          <a:p>
            <a:pPr lvl="2"/>
            <a:r>
              <a:rPr lang="en-US" altLang="zh-CN" dirty="0"/>
              <a:t>Note: the symbol duration is based on a reference numerology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0334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(cont’d)</a:t>
            </a:r>
            <a:endParaRPr lang="zh-CN" alt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23748"/>
            <a:ext cx="9387506" cy="45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 RAN1 #87 meeting, the following agreements have been achieved: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CSI-RS supports the DL Tx beam sweeping and UE Rx beam sweeping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CSI-RS can be used in 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P1, P2, P3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 CSI-RS supports the following mapping structure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CSI-RS port(s) can be mapped per (sub)time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Across (sub)time units, same CSI-RS antenna ports can be mapped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Values of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is FFS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Here, “time unit” refers to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n&gt;=1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OFDM symbols in a configured/reference numerology,  where the value of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is FFS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OFDM symbols comprising a time unit is consecutive or not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Port multiplexing method, e.g., FDM, TDM, CDM, any combinations 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Each time unit can be partitioned into sub-time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Partitioning method, e.g., TDM, IFDMA, OFDM symbol-level partition with same/shorter OFDM symbol length(i.e. larger subcarrier spacing)  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as/than the reference OFDM symbol length (subcarrier spacing), and other methods are not precluded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en-GB" altLang="ja-JP" sz="1000" dirty="0">
                <a:ea typeface="MS Mincho" panose="02020609040205080304" pitchFamily="49" charset="-128"/>
                <a:cs typeface="Times New Roman" panose="02020603050405020304" pitchFamily="18" charset="0"/>
              </a:rPr>
              <a:t>This mapping structure can be used for supporting multiple panels/Tx chains</a:t>
            </a:r>
            <a:endParaRPr lang="en-GB" altLang="zh-CN" sz="10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Options to map CSI-RS for Tx and Rx beam sweeping for further study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1: 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same across sub-time units within each 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different across 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2: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different across sub-time units within each 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same across 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3: combination of Alt1 and Alt2: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Within one time unit, Tx beam(s) are same across sub-time units.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Within another time unit, Tx beam(s) are different across sub-time units.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combination of the different time units in terms of e.g., number and periodicity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only Tx sweeping or Rx sweeping is also a possibility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options are not precluded.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how to capture “same beam” and “different beam” in spec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Whether 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above mapping structure 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is configured with one or multiple CSI-RS resource configurations</a:t>
            </a: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48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NR supports at least one of the following two alternatives for sub-time unit</a:t>
            </a:r>
          </a:p>
          <a:p>
            <a:pPr lvl="1" algn="just"/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Alt1: sub-time unit is equal to 1 symbol</a:t>
            </a:r>
          </a:p>
          <a:p>
            <a:pPr lvl="1" algn="just"/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Alt2: sub-time unit is smaller than 1 symbol</a:t>
            </a:r>
          </a:p>
          <a:p>
            <a:pPr lvl="2" algn="just"/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If supported, support at least one of the following options</a:t>
            </a:r>
          </a:p>
          <a:p>
            <a:pPr lvl="3"/>
            <a:r>
              <a:rPr lang="en-US" altLang="zh-CN" sz="1400" dirty="0"/>
              <a:t>Opt-1: IFDMA </a:t>
            </a:r>
          </a:p>
          <a:p>
            <a:pPr lvl="3"/>
            <a:r>
              <a:rPr lang="en-US" altLang="zh-CN" sz="1400" dirty="0"/>
              <a:t>Opt-2: Larger subcarrier spacing </a:t>
            </a:r>
          </a:p>
          <a:p>
            <a:pPr lvl="3"/>
            <a:r>
              <a:rPr lang="en-US" altLang="zh-CN" sz="1400" dirty="0"/>
              <a:t>Opt-3: DFT-based</a:t>
            </a:r>
            <a:endParaRPr lang="zh-CN" altLang="zh-CN" sz="1400" dirty="0"/>
          </a:p>
          <a:p>
            <a:pPr lvl="1" algn="just"/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Note</a:t>
            </a:r>
            <a:r>
              <a:rPr lang="en-US" altLang="zh-CN" dirty="0" smtClean="0"/>
              <a:t>: </a:t>
            </a:r>
            <a:r>
              <a:rPr lang="en-US" altLang="zh-CN" dirty="0"/>
              <a:t>the symbol duration is based on a reference </a:t>
            </a:r>
            <a:r>
              <a:rPr lang="en-US" altLang="zh-CN" dirty="0" smtClean="0"/>
              <a:t>numerology</a:t>
            </a:r>
          </a:p>
          <a:p>
            <a:pPr lvl="1" algn="just"/>
            <a:r>
              <a:rPr lang="en-US" altLang="zh-CN" dirty="0" smtClean="0"/>
              <a:t>Down-select </a:t>
            </a:r>
            <a:r>
              <a:rPr lang="en-US" altLang="zh-CN" dirty="0"/>
              <a:t>among the </a:t>
            </a:r>
            <a:r>
              <a:rPr lang="en-US" altLang="zh-CN" dirty="0" smtClean="0"/>
              <a:t>two alternatives at next meeting</a:t>
            </a:r>
            <a:endParaRPr lang="zh-CN" altLang="zh-CN" dirty="0"/>
          </a:p>
          <a:p>
            <a:pPr lvl="1" algn="just"/>
            <a:endParaRPr lang="zh-CN" altLang="zh-CN" dirty="0"/>
          </a:p>
          <a:p>
            <a:pPr lvl="2" algn="just"/>
            <a:endParaRPr lang="zh-CN" altLang="zh-CN" sz="1600" dirty="0">
              <a:ea typeface="宋体" panose="02010600030101010101" pitchFamily="2" charset="-122"/>
            </a:endParaRPr>
          </a:p>
          <a:p>
            <a:pPr lvl="1" algn="just"/>
            <a:endParaRPr lang="en-US" altLang="zh-CN" sz="2000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103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1049</TotalTime>
  <Words>572</Words>
  <Application>Microsoft Office PowerPoint</Application>
  <PresentationFormat>Widescreen</PresentationFormat>
  <Paragraphs>57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Mincho</vt:lpstr>
      <vt:lpstr>游ゴシック</vt:lpstr>
      <vt:lpstr>等线</vt:lpstr>
      <vt:lpstr>等线 Light</vt:lpstr>
      <vt:lpstr>宋体</vt:lpstr>
      <vt:lpstr>Arial</vt:lpstr>
      <vt:lpstr>Times New Roman</vt:lpstr>
      <vt:lpstr>Office 主题​​</vt:lpstr>
      <vt:lpstr>Way Forward on CSI-RS for Beam Management</vt:lpstr>
      <vt:lpstr>Background</vt:lpstr>
      <vt:lpstr>Background (cont’d)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 Design and Configuration for RRM measurement</dc:title>
  <dc:creator>liul</dc:creator>
  <cp:keywords>CTPClassification=CTP_PUBLIC:VisualMarkings=</cp:keywords>
  <cp:lastModifiedBy>Zhang, Yushu</cp:lastModifiedBy>
  <cp:revision>37</cp:revision>
  <dcterms:created xsi:type="dcterms:W3CDTF">2017-04-03T05:00:24Z</dcterms:created>
  <dcterms:modified xsi:type="dcterms:W3CDTF">2017-04-06T18:33:25Z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be5bb317-0caa-4518-b813-94e9fc190cc7</vt:lpwstr>
  </property>
  <property fmtid="{D5CDD505-2E9C-101B-9397-08002B2CF9AE}" pid="3" name="CTP_TimeStamp">
    <vt:lpwstr>2017-04-06 18:33:25Z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