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0" r:id="rId3"/>
    <p:sldId id="261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070" y="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867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2512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UL Frequency Selectivity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/>
              <a:t>Nokia, ASB, CATT, [Samsung], [</a:t>
            </a:r>
            <a:r>
              <a:rPr lang="en-US" sz="2800" dirty="0" err="1"/>
              <a:t>MediaTek</a:t>
            </a:r>
            <a:r>
              <a:rPr lang="en-US" sz="2800" dirty="0"/>
              <a:t>]</a:t>
            </a: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32355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#88 </a:t>
            </a:r>
            <a:r>
              <a:rPr kumimoji="1" lang="en-US" altLang="zh-CN" sz="2000" dirty="0" err="1"/>
              <a:t>bis</a:t>
            </a:r>
            <a:endParaRPr kumimoji="1" lang="zh-CN" altLang="zh-CN" sz="2000" dirty="0"/>
          </a:p>
          <a:p>
            <a:r>
              <a:rPr lang="en-US" sz="2000" dirty="0"/>
              <a:t>Spokane, WA, USA, 3rd - 7th April, 2017</a:t>
            </a:r>
            <a:endParaRPr lang="en-GB" sz="2000" dirty="0"/>
          </a:p>
          <a:p>
            <a:r>
              <a:rPr kumimoji="1" lang="en-US" altLang="ja-JP" sz="2000" dirty="0"/>
              <a:t>Agenda item: 8.1.2.1.4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R1-1706702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715000"/>
          </a:xfrm>
        </p:spPr>
        <p:txBody>
          <a:bodyPr>
            <a:noAutofit/>
          </a:bodyPr>
          <a:lstStyle/>
          <a:p>
            <a:pPr lvl="0"/>
            <a:r>
              <a:rPr lang="en-US" sz="2000" dirty="0"/>
              <a:t>RAN1 NR ad hoc meeting in January 2017 has this agreement:</a:t>
            </a:r>
          </a:p>
          <a:p>
            <a:pPr lvl="0"/>
            <a:r>
              <a:rPr lang="en-GB" sz="1400" dirty="0"/>
              <a:t>Support at least the following UL transmission schemes for data in NR</a:t>
            </a:r>
            <a:endParaRPr lang="en-US" sz="1400" dirty="0"/>
          </a:p>
          <a:p>
            <a:pPr lvl="1"/>
            <a:r>
              <a:rPr lang="en-GB" sz="1400" dirty="0"/>
              <a:t>Scheme A: Codebook based UL transmission</a:t>
            </a:r>
            <a:endParaRPr lang="en-US" sz="1400" dirty="0"/>
          </a:p>
          <a:p>
            <a:pPr lvl="2"/>
            <a:r>
              <a:rPr lang="en-GB" sz="1400" b="1" dirty="0"/>
              <a:t>Support frequency selective precoding for CP-OFDM when the number of transmission port is greater than X (FFS: Value of X).</a:t>
            </a:r>
            <a:endParaRPr lang="en-US" sz="1400" b="1" dirty="0"/>
          </a:p>
          <a:p>
            <a:pPr lvl="2"/>
            <a:r>
              <a:rPr lang="en-GB" sz="1400" dirty="0"/>
              <a:t>Study codebook design including single-stage and multi-stage, e.g., W1W2 structure, codebook </a:t>
            </a:r>
            <a:endParaRPr lang="en-US" sz="1400" dirty="0"/>
          </a:p>
          <a:p>
            <a:pPr lvl="2"/>
            <a:r>
              <a:rPr lang="en-GB" sz="1400" dirty="0"/>
              <a:t>Study the following DL </a:t>
            </a:r>
            <a:r>
              <a:rPr lang="en-GB" sz="1400" dirty="0" err="1"/>
              <a:t>signaling</a:t>
            </a:r>
            <a:r>
              <a:rPr lang="en-GB" sz="1400" dirty="0"/>
              <a:t>, e.g.,</a:t>
            </a:r>
            <a:endParaRPr lang="en-US" sz="1400" dirty="0"/>
          </a:p>
          <a:p>
            <a:pPr lvl="3"/>
            <a:r>
              <a:rPr lang="en-GB" sz="1400" dirty="0"/>
              <a:t>One level DCI</a:t>
            </a:r>
            <a:endParaRPr lang="en-US" sz="1400" dirty="0"/>
          </a:p>
          <a:p>
            <a:pPr lvl="3"/>
            <a:r>
              <a:rPr lang="en-GB" sz="1400" dirty="0"/>
              <a:t>Two level DCI</a:t>
            </a:r>
            <a:endParaRPr lang="en-US" sz="1400" dirty="0"/>
          </a:p>
          <a:p>
            <a:pPr lvl="3"/>
            <a:r>
              <a:rPr lang="en-GB" sz="1400" dirty="0"/>
              <a:t>MAC CE</a:t>
            </a:r>
            <a:endParaRPr lang="en-US" sz="1400" dirty="0"/>
          </a:p>
          <a:p>
            <a:pPr lvl="3"/>
            <a:r>
              <a:rPr lang="en-GB" sz="1400" dirty="0"/>
              <a:t>DCI associated with PDSCH (like UCI associated with PUSCH in LTE)</a:t>
            </a:r>
            <a:endParaRPr lang="en-US" sz="1400" dirty="0"/>
          </a:p>
          <a:p>
            <a:pPr lvl="1"/>
            <a:r>
              <a:rPr lang="en-GB" sz="1400" dirty="0"/>
              <a:t>Scheme B: Non-codebook based UL transmission</a:t>
            </a:r>
            <a:endParaRPr lang="en-US" sz="1400" dirty="0"/>
          </a:p>
          <a:p>
            <a:pPr lvl="2"/>
            <a:r>
              <a:rPr lang="en-GB" sz="1400" b="1" dirty="0"/>
              <a:t>Support frequency selective precoding for CP-OFDM when the number of transmission port is greater than Y (FFS: Value of Y).</a:t>
            </a:r>
            <a:endParaRPr lang="en-US" sz="1400" b="1" dirty="0"/>
          </a:p>
          <a:p>
            <a:pPr lvl="2"/>
            <a:r>
              <a:rPr lang="en-GB" sz="1400" dirty="0"/>
              <a:t>Support the indication of DL measurement RS for UE to calculate candidate precoder</a:t>
            </a:r>
            <a:endParaRPr lang="en-US" sz="1400" dirty="0"/>
          </a:p>
          <a:p>
            <a:pPr lvl="2"/>
            <a:r>
              <a:rPr lang="en-GB" sz="1400" dirty="0"/>
              <a:t>Study the mechanisms for UL precoder determination, e.g. precoded SRS based, non-precoded SRS based, hybrid precoded and non-precoded SRS based</a:t>
            </a:r>
            <a:endParaRPr lang="en-US" sz="1400" dirty="0"/>
          </a:p>
          <a:p>
            <a:pPr lvl="1"/>
            <a:r>
              <a:rPr lang="en-GB" sz="1400" dirty="0"/>
              <a:t>Diversity-based transmission schemes</a:t>
            </a:r>
            <a:endParaRPr lang="en-US" sz="1400" dirty="0"/>
          </a:p>
          <a:p>
            <a:pPr lvl="2"/>
            <a:r>
              <a:rPr lang="en-GB" sz="1400" dirty="0"/>
              <a:t>FFS: Whether the scheme has specification impact or not</a:t>
            </a:r>
            <a:endParaRPr lang="en-US" sz="1400" dirty="0"/>
          </a:p>
          <a:p>
            <a:pPr lvl="1"/>
            <a:r>
              <a:rPr lang="en-GB" sz="1400" dirty="0"/>
              <a:t>FFS: Merging of the schemes</a:t>
            </a:r>
            <a:endParaRPr lang="en-US" sz="1400" dirty="0"/>
          </a:p>
          <a:p>
            <a:pPr lvl="0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61309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715000"/>
          </a:xfrm>
        </p:spPr>
        <p:txBody>
          <a:bodyPr>
            <a:noAutofit/>
          </a:bodyPr>
          <a:lstStyle/>
          <a:p>
            <a:pPr lvl="0"/>
            <a:r>
              <a:rPr lang="en-US" sz="2000" dirty="0"/>
              <a:t>RAN1 NR #88 meeting in February 2017 has this agreement:</a:t>
            </a:r>
          </a:p>
          <a:p>
            <a:pPr marL="0" lvl="0" indent="0">
              <a:buNone/>
            </a:pPr>
            <a:r>
              <a:rPr lang="en-US" sz="2000" dirty="0"/>
              <a:t>Agreements:</a:t>
            </a:r>
          </a:p>
          <a:p>
            <a:pPr lvl="0"/>
            <a:r>
              <a:rPr lang="en-US" sz="2000" dirty="0"/>
              <a:t>Scheme A: Codebook based UL transmission</a:t>
            </a:r>
          </a:p>
          <a:p>
            <a:pPr lvl="1"/>
            <a:r>
              <a:rPr lang="en-US" sz="1600" dirty="0"/>
              <a:t>For the previous agreement “Support frequency selective precoding for CP-OFDM when the number of transmission port(s) is equal to or greater than X (FFS: Value of X).”, FFS the value X and the interpretation of transmission port(s)</a:t>
            </a:r>
          </a:p>
          <a:p>
            <a:pPr lvl="0"/>
            <a:r>
              <a:rPr lang="en-US" sz="2000" dirty="0"/>
              <a:t>Scheme B: Non-codebook based UL transmission</a:t>
            </a:r>
          </a:p>
          <a:p>
            <a:pPr lvl="1"/>
            <a:r>
              <a:rPr lang="en-US" sz="1600" dirty="0"/>
              <a:t>For the previous agreement “Support frequency selective precoding for CP-OFDM when the number of transmission port(s) is equal to or greater than Y (FFS: Value of Y).”, FFS the value Y and the interpretation of transmission port(s)</a:t>
            </a:r>
          </a:p>
          <a:p>
            <a:pPr lvl="0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58101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715000"/>
          </a:xfrm>
        </p:spPr>
        <p:txBody>
          <a:bodyPr>
            <a:noAutofit/>
          </a:bodyPr>
          <a:lstStyle/>
          <a:p>
            <a:r>
              <a:rPr lang="en-GB" sz="2800" dirty="0"/>
              <a:t>For CP-OFDM, both Scheme A (codebook based UL) and Scheme B (non-codebook based UL) support frequency selective precoding when </a:t>
            </a:r>
          </a:p>
          <a:p>
            <a:pPr lvl="1"/>
            <a:r>
              <a:rPr lang="en-GB" sz="2400" dirty="0"/>
              <a:t>the number of PUSCH port (X) is greater than 4</a:t>
            </a:r>
          </a:p>
          <a:p>
            <a:r>
              <a:rPr lang="en-GB" sz="2800" dirty="0"/>
              <a:t>FFS: support frequency selective precoding when X=4</a:t>
            </a:r>
          </a:p>
          <a:p>
            <a:r>
              <a:rPr lang="en-GB" sz="2800" dirty="0"/>
              <a:t>FFS: support frequency selective precoding when X=2</a:t>
            </a:r>
          </a:p>
          <a:p>
            <a:endParaRPr lang="en-GB" sz="2800" dirty="0"/>
          </a:p>
          <a:p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</TotalTime>
  <Words>397</Words>
  <Application>Microsoft Office PowerPoint</Application>
  <PresentationFormat>On-screen Show (4:3)</PresentationFormat>
  <Paragraphs>39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Gulim</vt:lpstr>
      <vt:lpstr>ＭＳ Ｐゴシック</vt:lpstr>
      <vt:lpstr>宋体</vt:lpstr>
      <vt:lpstr>Arial</vt:lpstr>
      <vt:lpstr>Calibri</vt:lpstr>
      <vt:lpstr>Office Theme</vt:lpstr>
      <vt:lpstr>WF on UL Frequency Selectivity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Tan, Jun (Nokia - US/Arlington Heights)</cp:lastModifiedBy>
  <cp:revision>157</cp:revision>
  <dcterms:created xsi:type="dcterms:W3CDTF">2016-09-09T20:37:00Z</dcterms:created>
  <dcterms:modified xsi:type="dcterms:W3CDTF">2017-04-06T18:28:03Z</dcterms:modified>
</cp:coreProperties>
</file>