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9" r:id="rId3"/>
    <p:sldId id="272" r:id="rId4"/>
    <p:sldId id="292" r:id="rId5"/>
    <p:sldId id="29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78" autoAdjust="0"/>
    <p:restoredTop sz="94660"/>
  </p:normalViewPr>
  <p:slideViewPr>
    <p:cSldViewPr>
      <p:cViewPr varScale="1">
        <p:scale>
          <a:sx n="88" d="100"/>
          <a:sy n="88" d="100"/>
        </p:scale>
        <p:origin x="1661" y="6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/>
              <a:t>3GPP TSG RAN WG1 Meeting</a:t>
            </a:r>
            <a:r>
              <a:rPr lang="en-GB" sz="2400" b="1" dirty="0"/>
              <a:t> </a:t>
            </a:r>
            <a:r>
              <a:rPr lang="en-GB" sz="2400" b="1" dirty="0" smtClean="0"/>
              <a:t>        			</a:t>
            </a:r>
            <a:r>
              <a:rPr lang="en-GB" sz="2400" b="1" dirty="0" smtClean="0"/>
              <a:t>R1-1706698</a:t>
            </a:r>
            <a:endParaRPr lang="en-GB" sz="2400" b="1" dirty="0" smtClean="0"/>
          </a:p>
          <a:p>
            <a:r>
              <a:rPr lang="en-US" sz="2400" b="1" dirty="0" smtClean="0"/>
              <a:t>Spokane, USA, 4-7 April 2017</a:t>
            </a:r>
          </a:p>
          <a:p>
            <a:r>
              <a:rPr lang="en-IN" sz="2400" b="1" dirty="0" smtClean="0"/>
              <a:t>Agenda: 8.1.5</a:t>
            </a:r>
            <a:endParaRPr lang="en-US" sz="2400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000" dirty="0" smtClean="0"/>
              <a:t>WF on pi/2 BPSK with spectrum shaping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3739753"/>
            <a:ext cx="8686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 smtClean="0"/>
          </a:p>
          <a:p>
            <a:pPr algn="ctr"/>
            <a:endParaRPr lang="en-US" sz="2800" dirty="0"/>
          </a:p>
          <a:p>
            <a:pPr algn="ctr"/>
            <a:r>
              <a:rPr lang="en-US" sz="2800" dirty="0" smtClean="0"/>
              <a:t>IITH, IITM, </a:t>
            </a:r>
            <a:r>
              <a:rPr lang="en-US" sz="2800" dirty="0" err="1" smtClean="0"/>
              <a:t>CEWiT</a:t>
            </a:r>
            <a:r>
              <a:rPr lang="en-US" sz="2800" dirty="0" smtClean="0"/>
              <a:t>, </a:t>
            </a:r>
            <a:r>
              <a:rPr lang="en-US" sz="2800" dirty="0" err="1" smtClean="0"/>
              <a:t>Tejas</a:t>
            </a:r>
            <a:r>
              <a:rPr lang="en-US" sz="2800" dirty="0" smtClean="0"/>
              <a:t> Networks, Reliance </a:t>
            </a:r>
            <a:r>
              <a:rPr lang="en-US" sz="2800" dirty="0" err="1" smtClean="0"/>
              <a:t>Jio</a:t>
            </a:r>
            <a:r>
              <a:rPr lang="en-US" sz="2800" dirty="0" smtClean="0"/>
              <a:t>, ATT, Deutsche Telekom, Sony, INL, Thales</a:t>
            </a:r>
            <a:r>
              <a:rPr lang="en-US" sz="2800" dirty="0"/>
              <a:t>, Dish, </a:t>
            </a:r>
            <a:r>
              <a:rPr lang="en-US" sz="2800" dirty="0" smtClean="0"/>
              <a:t>Interdigital, KDDI, Skyworks, VIVO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During RAN-87, the following WF has been agreed:</a:t>
            </a:r>
            <a:endParaRPr lang="en-US" dirty="0"/>
          </a:p>
          <a:p>
            <a:r>
              <a:rPr lang="en-GB" b="1" dirty="0"/>
              <a:t>R1-1613597	</a:t>
            </a:r>
            <a:r>
              <a:rPr lang="en-GB" dirty="0"/>
              <a:t>WF on pi/2 BPSK Modulation (Additional low PAPR Technique)	</a:t>
            </a:r>
            <a:r>
              <a:rPr lang="en-US" dirty="0"/>
              <a:t>IITH, </a:t>
            </a:r>
            <a:r>
              <a:rPr lang="en-US" dirty="0" err="1"/>
              <a:t>CEWiT</a:t>
            </a:r>
            <a:r>
              <a:rPr lang="en-US" dirty="0"/>
              <a:t>, IITM, </a:t>
            </a:r>
            <a:r>
              <a:rPr lang="en-US" dirty="0" err="1"/>
              <a:t>Tejas</a:t>
            </a:r>
            <a:r>
              <a:rPr lang="en-US" dirty="0"/>
              <a:t> Networks, Reliance-</a:t>
            </a:r>
            <a:r>
              <a:rPr lang="en-US" dirty="0" err="1"/>
              <a:t>jio</a:t>
            </a:r>
            <a:r>
              <a:rPr lang="en-US" dirty="0"/>
              <a:t>, Qualcomm, Samsung, Intel, ATT, INL, </a:t>
            </a:r>
            <a:r>
              <a:rPr lang="en-US" dirty="0" err="1"/>
              <a:t>Straightpathcommunications</a:t>
            </a:r>
            <a:r>
              <a:rPr lang="en-US" dirty="0"/>
              <a:t>, Huawei, Panasonic. </a:t>
            </a:r>
            <a:r>
              <a:rPr lang="en-GB" dirty="0"/>
              <a:t>Also supported by Sony, Kyocera, Interdigital, KDDI</a:t>
            </a:r>
            <a:endParaRPr lang="en-US" dirty="0"/>
          </a:p>
          <a:p>
            <a:r>
              <a:rPr lang="en-GB" b="1" u="sng" dirty="0"/>
              <a:t>Working assumption:</a:t>
            </a:r>
            <a:endParaRPr lang="en-US" dirty="0"/>
          </a:p>
          <a:p>
            <a:r>
              <a:rPr lang="en-US" dirty="0"/>
              <a:t>NR supports 0.5*pi BPSK modulation for DFT-s-OFDM</a:t>
            </a:r>
          </a:p>
          <a:p>
            <a:pPr lvl="1"/>
            <a:r>
              <a:rPr lang="en-US" dirty="0"/>
              <a:t>While using DFT-s-OFDM, 0.5*pi-BPSK modulation using DFT-S-OFDM with frequency domain spectrum shaping can be further considered at least for </a:t>
            </a:r>
            <a:r>
              <a:rPr lang="en-US" dirty="0" err="1"/>
              <a:t>eMBB</a:t>
            </a:r>
            <a:r>
              <a:rPr lang="en-US" dirty="0"/>
              <a:t> uplink data for up to 40GHz</a:t>
            </a:r>
          </a:p>
          <a:p>
            <a:pPr lvl="1"/>
            <a:r>
              <a:rPr lang="en-US" dirty="0"/>
              <a:t>FFS</a:t>
            </a:r>
          </a:p>
          <a:p>
            <a:pPr lvl="2"/>
            <a:r>
              <a:rPr lang="en-US" dirty="0"/>
              <a:t>The details of frequency domain spectrum shaping </a:t>
            </a:r>
          </a:p>
          <a:p>
            <a:pPr lvl="2"/>
            <a:r>
              <a:rPr lang="en-US" dirty="0"/>
              <a:t>This does not preclude the case where no spectrum shaping is needed</a:t>
            </a:r>
          </a:p>
          <a:p>
            <a:pPr marL="914400" lvl="2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0"/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941472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2400" y="1295400"/>
            <a:ext cx="8610600" cy="5181600"/>
          </a:xfrm>
        </p:spPr>
        <p:txBody>
          <a:bodyPr>
            <a:noAutofit/>
          </a:bodyPr>
          <a:lstStyle/>
          <a:p>
            <a:r>
              <a:rPr lang="en-GB" sz="1600" b="1" u="sng" dirty="0"/>
              <a:t>In Spokane NR Ad-hoc meeting the following agreement is reached:</a:t>
            </a:r>
          </a:p>
          <a:p>
            <a:pPr marL="0" lvl="0" indent="0">
              <a:buNone/>
            </a:pPr>
            <a:r>
              <a:rPr lang="en-GB" sz="1600" dirty="0" smtClean="0"/>
              <a:t>R1-1701482</a:t>
            </a:r>
            <a:r>
              <a:rPr lang="en-GB" sz="1600" dirty="0"/>
              <a:t>	WF on pi/2 BPSK Modulation with frequency domain shaping	 </a:t>
            </a:r>
            <a:r>
              <a:rPr lang="en-US" sz="1600" dirty="0"/>
              <a:t>IITH, </a:t>
            </a:r>
            <a:r>
              <a:rPr lang="en-US" sz="1600" dirty="0" err="1"/>
              <a:t>CEWiT</a:t>
            </a:r>
            <a:r>
              <a:rPr lang="en-US" sz="1600" dirty="0"/>
              <a:t>, IITM, </a:t>
            </a:r>
            <a:r>
              <a:rPr lang="en-US" sz="1600" dirty="0" err="1"/>
              <a:t>Tejas</a:t>
            </a:r>
            <a:r>
              <a:rPr lang="en-US" sz="1600" dirty="0"/>
              <a:t> Networks, ATT, NTT DoCoMo, KDDI, Qualcomm, Deutsche Telekom, Samsung, INL, Panasonic, </a:t>
            </a:r>
            <a:r>
              <a:rPr lang="en-US" sz="1600" dirty="0" err="1"/>
              <a:t>MediaTek</a:t>
            </a:r>
            <a:r>
              <a:rPr lang="en-US" sz="1600" dirty="0"/>
              <a:t>, </a:t>
            </a:r>
            <a:r>
              <a:rPr lang="en-US" sz="1600" dirty="0" err="1"/>
              <a:t>Straightpathcommunications</a:t>
            </a:r>
            <a:r>
              <a:rPr lang="en-US" sz="1600" dirty="0"/>
              <a:t>, NI, IAESI, Interdigital, Sony, Kyocera, </a:t>
            </a:r>
            <a:r>
              <a:rPr lang="en-US" sz="1600" dirty="0" smtClean="0"/>
              <a:t>Intel, CMCC</a:t>
            </a:r>
            <a:endParaRPr lang="en-US" sz="1800" b="1" dirty="0" smtClean="0"/>
          </a:p>
          <a:p>
            <a:r>
              <a:rPr lang="en-US" sz="1800" b="1" dirty="0" smtClean="0"/>
              <a:t>Agreement</a:t>
            </a:r>
            <a:endParaRPr lang="en-US" sz="1800" dirty="0"/>
          </a:p>
          <a:p>
            <a:pPr lvl="1"/>
            <a:r>
              <a:rPr lang="en-US" sz="1400" dirty="0"/>
              <a:t>NR supports 0.5*pi BPSK modulation for DFT-s-OFDM</a:t>
            </a:r>
          </a:p>
          <a:p>
            <a:r>
              <a:rPr lang="en-US" sz="1800" b="1" dirty="0"/>
              <a:t>Working assumption:</a:t>
            </a:r>
            <a:endParaRPr lang="en-US" sz="1800" dirty="0"/>
          </a:p>
          <a:p>
            <a:pPr lvl="1"/>
            <a:r>
              <a:rPr lang="en-US" sz="1800" dirty="0"/>
              <a:t>While using DFT-s-OFDM, 0.5*pi-BPSK modulation using DFT-S-OFDM with frequency domain spectrum shaping can be further considered at least for </a:t>
            </a:r>
            <a:r>
              <a:rPr lang="en-US" sz="1800" dirty="0" err="1"/>
              <a:t>eMBB</a:t>
            </a:r>
            <a:r>
              <a:rPr lang="en-US" sz="1800" dirty="0"/>
              <a:t> uplink data for up to 40GHz </a:t>
            </a:r>
          </a:p>
          <a:p>
            <a:pPr lvl="1"/>
            <a:r>
              <a:rPr lang="en-US" sz="1800" dirty="0"/>
              <a:t>FFS</a:t>
            </a:r>
          </a:p>
          <a:p>
            <a:pPr lvl="2"/>
            <a:r>
              <a:rPr lang="en-US" sz="1800" dirty="0"/>
              <a:t>The details of frequency domain spectrum shaping </a:t>
            </a:r>
          </a:p>
          <a:p>
            <a:pPr lvl="2"/>
            <a:r>
              <a:rPr lang="en-US" sz="1800" dirty="0"/>
              <a:t>This does not preclude the case where no spectrum shaping is needed</a:t>
            </a:r>
          </a:p>
          <a:p>
            <a:r>
              <a:rPr lang="en-US" sz="1800" dirty="0" smtClean="0"/>
              <a:t>LS to RAN4: RAN-1 </a:t>
            </a:r>
            <a:r>
              <a:rPr lang="en-US" sz="1800" dirty="0"/>
              <a:t>would like to understand the trade-off in implementing spectrum shaping in terms of power efficiency, coverage extension, spectrum efficiency, and receiver complexity for NR deployments below and above 6 GHz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LS R4-1702098 Draft Response to LS on pi/2 BPSK with spectrum shaping for DFT-S-OFDM uplink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09532"/>
            <a:ext cx="7886700" cy="3280441"/>
          </a:xfrm>
        </p:spPr>
        <p:txBody>
          <a:bodyPr>
            <a:noAutofit/>
          </a:bodyPr>
          <a:lstStyle/>
          <a:p>
            <a:r>
              <a:rPr lang="en-GB" sz="2000" dirty="0" smtClean="0"/>
              <a:t>RAN4 </a:t>
            </a:r>
            <a:r>
              <a:rPr lang="en-GB" sz="2000" dirty="0"/>
              <a:t>thinks that low PAPR waveforms are useful for NR deployments and therefore could be considered in RAN1.</a:t>
            </a:r>
            <a:endParaRPr lang="en-US" sz="2000" dirty="0"/>
          </a:p>
          <a:p>
            <a:r>
              <a:rPr lang="en-GB" sz="2000" dirty="0"/>
              <a:t>Additionally, RAN4 would like to point out that coverage extension, spectrum efficiency, and receiver complexity should be studied in RAN1. Further, RAN4 has not yet defined a PA model for frequency bands above 6 GHz. In the absence of an agreed PA model for above 6GHz bands, RAN4 does not expect the study on power efficiency to be completed in a reasonable time frame. Therefore, RAN4 requests RAN1 to continue studying other aspects indicated in the LS such as receiver complexity, coverage extension and spectrum efficiency in RAN1.</a:t>
            </a:r>
            <a:endParaRPr lang="en-US" sz="2000" dirty="0"/>
          </a:p>
          <a:p>
            <a:pPr>
              <a:buNone/>
            </a:pPr>
            <a:endParaRPr lang="sv-SE" altLang="sv-SE" sz="1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92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09532"/>
            <a:ext cx="7886700" cy="3280441"/>
          </a:xfrm>
        </p:spPr>
        <p:txBody>
          <a:bodyPr>
            <a:noAutofit/>
          </a:bodyPr>
          <a:lstStyle/>
          <a:p>
            <a:r>
              <a:rPr lang="en-US" sz="1800" dirty="0"/>
              <a:t>pi/2 BPSK DFT-s-OFDM supports </a:t>
            </a:r>
            <a:r>
              <a:rPr lang="en-US" sz="1800" dirty="0" smtClean="0"/>
              <a:t>spectrum shaping of pi/2 BPSK data at </a:t>
            </a:r>
            <a:r>
              <a:rPr lang="en-US" sz="1800" dirty="0"/>
              <a:t>least for </a:t>
            </a:r>
            <a:r>
              <a:rPr lang="en-US" sz="1800" dirty="0" err="1"/>
              <a:t>eMBB</a:t>
            </a:r>
            <a:r>
              <a:rPr lang="en-US" sz="1800" dirty="0"/>
              <a:t> uplink data for </a:t>
            </a:r>
            <a:r>
              <a:rPr lang="en-US" sz="1800" dirty="0" smtClean="0"/>
              <a:t>carrier frequencies below 40Hz</a:t>
            </a:r>
          </a:p>
          <a:p>
            <a:pPr lvl="1"/>
            <a:r>
              <a:rPr lang="en-IN" sz="1800" dirty="0" smtClean="0"/>
              <a:t>FFS: RS is based on LTE uplink RS, pi/2 BPSK sequence or some other sequence</a:t>
            </a:r>
          </a:p>
          <a:p>
            <a:pPr lvl="1"/>
            <a:r>
              <a:rPr lang="en-IN" sz="1800" dirty="0"/>
              <a:t>FFS: Whether </a:t>
            </a:r>
            <a:r>
              <a:rPr lang="en-US" sz="1800" dirty="0"/>
              <a:t>spectrum shaping is specified in the standard</a:t>
            </a:r>
            <a:endParaRPr lang="en-IN" sz="1800" dirty="0"/>
          </a:p>
          <a:p>
            <a:pPr lvl="1"/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49706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13190</TotalTime>
  <Words>207</Words>
  <Application>Microsoft Office PowerPoint</Application>
  <PresentationFormat>On-screen Show (4:3)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Office Theme</vt:lpstr>
      <vt:lpstr>PowerPoint Presentation</vt:lpstr>
      <vt:lpstr>Background</vt:lpstr>
      <vt:lpstr>Background</vt:lpstr>
      <vt:lpstr>LS R4-1702098 Draft Response to LS on pi/2 BPSK with spectrum shaping for DFT-S-OFDM uplink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Kiran Kuchi</dc:creator>
  <cp:lastModifiedBy>Kiran Kuchi</cp:lastModifiedBy>
  <cp:revision>62</cp:revision>
  <dcterms:created xsi:type="dcterms:W3CDTF">2016-03-24T01:14:08Z</dcterms:created>
  <dcterms:modified xsi:type="dcterms:W3CDTF">2017-04-06T18:23:42Z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(3)ba8FbOVkiS6JAvY56xzVaSRlyVyqGV2wVovNpGpP6pp8mU2fgLBTWRb47gPP8jo7j3bC3jw3
1CzheBu7+cfE/g24jEWNLvV06f7oQKZVziMSLjJKGtjuOCKkWurKPLbQSdaWodV7zB363t2I
OUGdvr+j2Br+wzzmCKrrGT9asUpp4OCGuIJGSpCPH/w9T/eVafA4DOX0V6ol3skR7SrNUkEr
qSl9L+BkVdFREsKkVR</vt:lpwstr>
  </property>
  <property fmtid="{D5CDD505-2E9C-101B-9397-08002B2CF9AE}" pid="9" name="_2015_ms_pID_7253431">
    <vt:lpwstr>ZrJVXvJmwpIVwU3pyv4/+TCl7bdRIpjQBNykP5U0bs36NJFAFR4Iqi
UnEkx/mZb89vi1tdQm+sgoPecN5qZ9toSbmKpGDJrbV91Fp6Jjtjcjs8aQNS5iSPgotZY5+m
+Zr0d/vTh9zsbEvC2j579ahUh6L2vKX7y+V7vOkPCi3fQ9A4mJrqZ26IkO7J6WRVolK2KNrl
Fc9DdQNYR2S4LGcE31I+3XP1+d1ABKNAV+Iz</vt:lpwstr>
  </property>
  <property fmtid="{D5CDD505-2E9C-101B-9397-08002B2CF9AE}" pid="10" name="_2015_ms_pID_7253432">
    <vt:lpwstr>3v5Az3nFdWJVS/jVHY1ofuEYw4aXEa94iOwH
Gg0mRlTg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1484540172</vt:lpwstr>
  </property>
</Properties>
</file>