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61" r:id="rId4"/>
    <p:sldId id="260" r:id="rId5"/>
    <p:sldId id="257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>
      <p:cViewPr varScale="1">
        <p:scale>
          <a:sx n="72" d="100"/>
          <a:sy n="72" d="100"/>
        </p:scale>
        <p:origin x="12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signaling for scheduling and HARQ timing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ASB,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#88bis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Spokane, USA 3th - 7th April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</a:t>
            </a:r>
            <a:r>
              <a:rPr lang="sv-SE" altLang="ko-KR" b="1">
                <a:latin typeface="Calibri" panose="020F0502020204030204" pitchFamily="34" charset="0"/>
                <a:cs typeface="Times New Roman" panose="02020603050405020304" pitchFamily="18" charset="0"/>
              </a:rPr>
              <a:t>: 8.1.3.3.3</a:t>
            </a:r>
            <a:endParaRPr lang="sv-SE" altLang="ko-KR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R1-1706690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It has been agreed that the following timing can be dynamically indicated in DCI:</a:t>
            </a:r>
          </a:p>
          <a:p>
            <a:pPr lvl="1"/>
            <a:r>
              <a:rPr lang="en-US" sz="2000" dirty="0"/>
              <a:t>Timing between DL assignment and corresponding DL data transmission (K0)</a:t>
            </a:r>
          </a:p>
          <a:p>
            <a:pPr lvl="1"/>
            <a:r>
              <a:rPr lang="en-US" sz="2000" dirty="0"/>
              <a:t>Timing between UL assignment and corresponding UL data transmission (K1)</a:t>
            </a:r>
          </a:p>
          <a:p>
            <a:pPr lvl="1"/>
            <a:r>
              <a:rPr lang="en-US" sz="2000" dirty="0"/>
              <a:t>Timing between DL data reception and corresponding acknowledgement (K2)</a:t>
            </a:r>
          </a:p>
          <a:p>
            <a:r>
              <a:rPr lang="en-US" sz="2400" dirty="0"/>
              <a:t>There are cases where it is preferred to have K0/K1/K2 semi-statically configured and save DCI overhead.</a:t>
            </a:r>
          </a:p>
          <a:p>
            <a:pPr lvl="1"/>
            <a:r>
              <a:rPr lang="en-US" sz="2000" dirty="0"/>
              <a:t>E.g. K1 and K2 for FDD, or K0 = 0 (same-slot scheduling)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6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 from RAN1#86bis</a:t>
            </a:r>
          </a:p>
          <a:p>
            <a:pPr lvl="1"/>
            <a:r>
              <a:rPr lang="en-US" sz="2000" dirty="0"/>
              <a:t>Timing relationship between DL data reception and corresponding acknowledgement can be (one or more of, FFS which ones)</a:t>
            </a:r>
          </a:p>
          <a:p>
            <a:pPr lvl="2"/>
            <a:r>
              <a:rPr lang="en-US" sz="1800" dirty="0"/>
              <a:t>dynamically indicated by L1 signaling (e.g., DCI)</a:t>
            </a:r>
          </a:p>
          <a:p>
            <a:pPr lvl="2"/>
            <a:r>
              <a:rPr lang="en-US" sz="1800" dirty="0"/>
              <a:t>semi-statically indicated to a UE via higher layer</a:t>
            </a:r>
          </a:p>
          <a:p>
            <a:pPr lvl="2"/>
            <a:r>
              <a:rPr lang="en-US" sz="1800" dirty="0"/>
              <a:t>a combination of indication by higher layers and dynamic L1 signaling (e.g., DCI)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Timing relationship between UL assignment and corresponding UL data transmission can be (one or more of, FFS which ones)</a:t>
            </a:r>
          </a:p>
          <a:p>
            <a:pPr lvl="2"/>
            <a:r>
              <a:rPr lang="en-US" sz="1800" dirty="0"/>
              <a:t>dynamically indicated by L1 signaling (e.g., DCI)</a:t>
            </a:r>
          </a:p>
          <a:p>
            <a:pPr lvl="2"/>
            <a:r>
              <a:rPr lang="en-US" sz="1800" dirty="0"/>
              <a:t>semi-statically indicated to a UE via higher layer</a:t>
            </a:r>
          </a:p>
          <a:p>
            <a:pPr lvl="2"/>
            <a:r>
              <a:rPr lang="en-US" sz="1800" dirty="0"/>
              <a:t>a combination of indication by higher layers and dynamic L1 signaling (e.g., DCI)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10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 from RAN1 Jan ad hoc</a:t>
            </a:r>
          </a:p>
          <a:p>
            <a:pPr lvl="1"/>
            <a:r>
              <a:rPr lang="en-US" sz="1800" dirty="0"/>
              <a:t>Timing between DL assignment and corresponding DL data transmission is indicated by a field in the DCI from a set of values </a:t>
            </a:r>
          </a:p>
          <a:p>
            <a:pPr lvl="2"/>
            <a:r>
              <a:rPr lang="en-US" sz="1600" dirty="0"/>
              <a:t>The set of values is configured by higher layer</a:t>
            </a:r>
          </a:p>
          <a:p>
            <a:pPr lvl="1"/>
            <a:r>
              <a:rPr lang="en-US" sz="1800" dirty="0"/>
              <a:t>Timing between UL assignment and corresponding UL data transmission is indicated by a field in the DCI from a set of values</a:t>
            </a:r>
          </a:p>
          <a:p>
            <a:pPr lvl="2"/>
            <a:r>
              <a:rPr lang="en-US" sz="1600" dirty="0"/>
              <a:t>The set of values is configured by higher layer</a:t>
            </a:r>
          </a:p>
          <a:p>
            <a:pPr lvl="1"/>
            <a:r>
              <a:rPr lang="en-US" sz="1800" dirty="0"/>
              <a:t>Timing between DL data reception and corresponding acknowledgement is indicated by a field in  the DCI from a set of values</a:t>
            </a:r>
          </a:p>
          <a:p>
            <a:pPr lvl="2"/>
            <a:r>
              <a:rPr lang="en-US" sz="1600" dirty="0"/>
              <a:t>The set of values is configured by higher layer</a:t>
            </a:r>
          </a:p>
          <a:p>
            <a:pPr lvl="1"/>
            <a:r>
              <a:rPr lang="en-US" sz="1800" dirty="0"/>
              <a:t>Timing(s) is (are) defined at least for the case where the timing(s) is (are) unknown to the UE</a:t>
            </a:r>
          </a:p>
          <a:p>
            <a:pPr lvl="2"/>
            <a:r>
              <a:rPr lang="en-US" sz="1600" dirty="0"/>
              <a:t>FFS the value for the timing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03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At least for slot-based scheduling, the following timing can be semi-statically configured with UE-specific signaling (without additional dynamic signaling):</a:t>
            </a:r>
          </a:p>
          <a:p>
            <a:pPr lvl="1"/>
            <a:r>
              <a:rPr lang="en-US" sz="2400" dirty="0"/>
              <a:t>Timing between DL assignment and corresponding DL data transmission (in unit of slots)</a:t>
            </a:r>
          </a:p>
          <a:p>
            <a:pPr lvl="1"/>
            <a:r>
              <a:rPr lang="en-US" sz="2400" dirty="0"/>
              <a:t>Timing between UL assignment and corresponding UL data transmission (in unit of slots)</a:t>
            </a:r>
          </a:p>
          <a:p>
            <a:pPr lvl="1"/>
            <a:r>
              <a:rPr lang="en-US" sz="2400" dirty="0"/>
              <a:t>Timing between DL data reception and corresponding acknowledgement (in unit of slots)</a:t>
            </a:r>
          </a:p>
          <a:p>
            <a:pPr lvl="1"/>
            <a:r>
              <a:rPr lang="en-US" sz="2400" dirty="0"/>
              <a:t>Note: when a timing is semi-statically configured, the corresponding field is not included in DCI.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9576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560</TotalTime>
  <Words>436</Words>
  <Application>Microsoft Office PowerPoint</Application>
  <PresentationFormat>On-screen Show (4:3)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Office Theme</vt:lpstr>
      <vt:lpstr>WF on signaling for scheduling and HARQ timing</vt:lpstr>
      <vt:lpstr>Background</vt:lpstr>
      <vt:lpstr>Background</vt:lpstr>
      <vt:lpstr>Background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signaling for scheduling and HARQ timing</dc:title>
  <dc:creator>Farag, Emad (Nokia - US/Murray Hill)</dc:creator>
  <cp:lastModifiedBy>Sigen Ye</cp:lastModifiedBy>
  <cp:revision>17</cp:revision>
  <dcterms:created xsi:type="dcterms:W3CDTF">2017-04-03T18:15:56Z</dcterms:created>
  <dcterms:modified xsi:type="dcterms:W3CDTF">2017-04-06T19:07:23Z</dcterms:modified>
</cp:coreProperties>
</file>