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81" r:id="rId3"/>
    <p:sldId id="282" r:id="rId4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823" autoAdjust="0"/>
    <p:restoredTop sz="98575" autoAdjust="0"/>
  </p:normalViewPr>
  <p:slideViewPr>
    <p:cSldViewPr>
      <p:cViewPr varScale="1">
        <p:scale>
          <a:sx n="86" d="100"/>
          <a:sy n="86" d="100"/>
        </p:scale>
        <p:origin x="1482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2668D95-CEBC-423F-9AD8-54262B64A17F}" type="datetimeFigureOut">
              <a:rPr lang="en-US" smtClean="0"/>
              <a:pPr/>
              <a:t>4/6/2017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B86CD22-7B70-445F-9924-E87A6CB23369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2017/4/6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2017/4/6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2017/4/6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2017/4/6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2017/4/6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2017/4/6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2017/4/6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2017/4/6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2017/4/6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2017/4/6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pPr/>
              <a:t>2017/4/6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pPr/>
              <a:t>2017/4/6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251520" y="2130425"/>
            <a:ext cx="8568952" cy="1470025"/>
          </a:xfrm>
        </p:spPr>
        <p:txBody>
          <a:bodyPr>
            <a:normAutofit/>
          </a:bodyPr>
          <a:lstStyle/>
          <a:p>
            <a:r>
              <a:rPr kumimoji="1" lang="en-US" altLang="ja-JP" dirty="0"/>
              <a:t>WF on number of SS blocks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467544" y="3886200"/>
            <a:ext cx="8208912" cy="1752600"/>
          </a:xfrm>
        </p:spPr>
        <p:txBody>
          <a:bodyPr>
            <a:normAutofit/>
          </a:bodyPr>
          <a:lstStyle/>
          <a:p>
            <a:r>
              <a:rPr lang="en-US" altLang="ja-JP" dirty="0"/>
              <a:t>Nokia, Alcatel-Lucent Shanghai Bell, ZTE, ZTE Microelectronics, Ericsson</a:t>
            </a:r>
            <a:endParaRPr kumimoji="1" lang="ja-JP" altLang="en-US" dirty="0"/>
          </a:p>
        </p:txBody>
      </p:sp>
      <p:sp>
        <p:nvSpPr>
          <p:cNvPr id="4" name="テキスト ボックス 3"/>
          <p:cNvSpPr txBox="1"/>
          <p:nvPr/>
        </p:nvSpPr>
        <p:spPr>
          <a:xfrm>
            <a:off x="251520" y="211724"/>
            <a:ext cx="371896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dirty="0"/>
              <a:t>3GPP TSG RAN WG1 Meeting #88bis</a:t>
            </a:r>
          </a:p>
          <a:p>
            <a:r>
              <a:rPr lang="en-US" altLang="ja-JP" dirty="0"/>
              <a:t>Spokane, USA, 3</a:t>
            </a:r>
            <a:r>
              <a:rPr lang="en-US" altLang="ja-JP" baseline="30000" dirty="0"/>
              <a:t>rd</a:t>
            </a:r>
            <a:r>
              <a:rPr lang="en-US" altLang="ja-JP" dirty="0"/>
              <a:t> – 7</a:t>
            </a:r>
            <a:r>
              <a:rPr lang="en-US" altLang="ja-JP" baseline="30000" dirty="0"/>
              <a:t>th</a:t>
            </a:r>
            <a:r>
              <a:rPr lang="en-US" altLang="ja-JP" dirty="0"/>
              <a:t> April 2017</a:t>
            </a:r>
          </a:p>
          <a:p>
            <a:r>
              <a:rPr kumimoji="1" lang="en-US" altLang="ja-JP" dirty="0"/>
              <a:t>Agenda</a:t>
            </a:r>
            <a:r>
              <a:rPr kumimoji="1" lang="en-US" altLang="ja-JP"/>
              <a:t>: 8.1.1.1.2</a:t>
            </a:r>
            <a:endParaRPr kumimoji="1" lang="ja-JP" altLang="en-US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7096746" y="211724"/>
            <a:ext cx="168988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2400" dirty="0"/>
              <a:t>R1-1706686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6495892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778098"/>
          </a:xfrm>
        </p:spPr>
        <p:txBody>
          <a:bodyPr>
            <a:normAutofit/>
          </a:bodyPr>
          <a:lstStyle/>
          <a:p>
            <a:r>
              <a:rPr lang="sv-SE" altLang="ja-JP" sz="3600"/>
              <a:t>Background</a:t>
            </a:r>
            <a:endParaRPr kumimoji="1" lang="ja-JP" altLang="en-US" sz="36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764704"/>
            <a:ext cx="8784976" cy="5400600"/>
          </a:xfrm>
        </p:spPr>
        <p:txBody>
          <a:bodyPr>
            <a:noAutofit/>
          </a:bodyPr>
          <a:lstStyle/>
          <a:p>
            <a:pPr marL="457200" indent="-457200"/>
            <a:endParaRPr lang="en-GB" sz="2400" dirty="0"/>
          </a:p>
          <a:p>
            <a:pPr marL="457200" indent="-457200"/>
            <a:r>
              <a:rPr lang="en-GB" sz="2400" dirty="0"/>
              <a:t>In RAN1#88 following agreement was made</a:t>
            </a:r>
          </a:p>
          <a:p>
            <a:pPr lvl="0" algn="just">
              <a:tabLst>
                <a:tab pos="457200" algn="l"/>
              </a:tabLst>
            </a:pPr>
            <a:r>
              <a:rPr lang="en-US" sz="120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The maximum number of SS-blocks, </a:t>
            </a:r>
            <a:r>
              <a:rPr lang="en-US" sz="1200" i="1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L</a:t>
            </a:r>
            <a:r>
              <a:rPr lang="en-US" sz="120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, within SS burst set may be carrier frequency dependent</a:t>
            </a:r>
            <a:endParaRPr lang="fi-FI" sz="12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lvl="1" algn="just">
              <a:tabLst>
                <a:tab pos="914400" algn="l"/>
              </a:tabLst>
            </a:pPr>
            <a:r>
              <a:rPr lang="en-US" sz="120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For frequency range category #A (e.g., 0 ~ 6 GHz), the number  (</a:t>
            </a:r>
            <a:r>
              <a:rPr lang="en-US" sz="1200" i="1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L</a:t>
            </a:r>
            <a:r>
              <a:rPr lang="en-US" sz="120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) is TBD within </a:t>
            </a:r>
            <a:r>
              <a:rPr lang="en-US" sz="1200" i="1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L</a:t>
            </a:r>
            <a:r>
              <a:rPr lang="en-US" sz="120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 ≤ [16]</a:t>
            </a:r>
            <a:endParaRPr lang="fi-FI" sz="12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lvl="1" algn="just">
              <a:tabLst>
                <a:tab pos="914400" algn="l"/>
              </a:tabLst>
            </a:pPr>
            <a:r>
              <a:rPr lang="en-US" sz="120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For frequency range category #B (e.g., 6 ~ 60GHz), the number is TBD within </a:t>
            </a:r>
            <a:r>
              <a:rPr lang="en-US" sz="1200" i="1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L</a:t>
            </a:r>
            <a:r>
              <a:rPr lang="en-US" sz="120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 ≤ [128]</a:t>
            </a:r>
            <a:endParaRPr lang="fi-FI" sz="12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lvl="1" algn="just">
              <a:tabLst>
                <a:tab pos="914400" algn="l"/>
              </a:tabLst>
            </a:pPr>
            <a:r>
              <a:rPr lang="en-US" sz="120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FFS:</a:t>
            </a:r>
            <a:r>
              <a:rPr lang="en-US" sz="1200" i="1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 L </a:t>
            </a:r>
            <a:r>
              <a:rPr lang="en-US" sz="120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for additional frequency range category</a:t>
            </a:r>
            <a:endParaRPr lang="fi-FI" sz="12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lvl="0" algn="just">
              <a:tabLst>
                <a:tab pos="457200" algn="l"/>
              </a:tabLst>
            </a:pPr>
            <a:r>
              <a:rPr lang="en-US" sz="120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The position(s) of actual transmitted SS-blocks can be informed for helping CONNECTED/IDLE mode measurement, for helping CONNECTED mode UE to receive DL data/control in unused SS-blocks and potentially for helping IDLE mode UE to receive DL data/control in unused SS-blocks</a:t>
            </a:r>
            <a:endParaRPr lang="fi-FI" sz="12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lvl="1" algn="just">
              <a:tabLst>
                <a:tab pos="914400" algn="l"/>
              </a:tabLst>
            </a:pPr>
            <a:r>
              <a:rPr lang="en-US" sz="120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FFS whether this information is available only in CONNECTED mode or in both modes</a:t>
            </a:r>
            <a:endParaRPr lang="fi-FI" sz="12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lvl="1" algn="just">
              <a:tabLst>
                <a:tab pos="914400" algn="l"/>
              </a:tabLst>
            </a:pPr>
            <a:r>
              <a:rPr lang="en-US" sz="1200" dirty="0">
                <a:latin typeface="Times" panose="02020603050405020304" pitchFamily="18" charset="0"/>
                <a:ea typeface="MS Mincho" panose="02020609040205080304" pitchFamily="49" charset="-128"/>
                <a:cs typeface="Times New Roman" panose="02020603050405020304" pitchFamily="18" charset="0"/>
              </a:rPr>
              <a:t>FFS how to signal the position(s)</a:t>
            </a:r>
            <a:endParaRPr lang="fi-FI" sz="1200" dirty="0">
              <a:latin typeface="Times" panose="02020603050405020304" pitchFamily="18" charset="0"/>
              <a:ea typeface="Batang" panose="02030600000101010101" pitchFamily="18" charset="-127"/>
              <a:cs typeface="Times New Roman" panose="02020603050405020304" pitchFamily="18" charset="0"/>
            </a:endParaRPr>
          </a:p>
          <a:p>
            <a:pPr marL="857250" lvl="1" indent="-457200"/>
            <a:endParaRPr lang="en-GB" sz="2000" dirty="0"/>
          </a:p>
          <a:p>
            <a:pPr marL="457200" indent="-457200"/>
            <a:r>
              <a:rPr lang="en-GB" sz="2400" dirty="0"/>
              <a:t>NR should support different type of deployments and enabling use of different type of antenna configurations at UE and </a:t>
            </a:r>
            <a:r>
              <a:rPr lang="en-GB" sz="2400" dirty="0" err="1"/>
              <a:t>gNB</a:t>
            </a:r>
            <a:endParaRPr lang="en-GB" sz="2400" dirty="0"/>
          </a:p>
          <a:p>
            <a:pPr marL="457200" indent="-457200"/>
            <a:endParaRPr lang="en-GB" sz="2000" dirty="0"/>
          </a:p>
          <a:p>
            <a:endParaRPr lang="en-GB" sz="2000" dirty="0"/>
          </a:p>
          <a:p>
            <a:pPr>
              <a:buNone/>
            </a:pPr>
            <a:endParaRPr lang="en-GB" sz="2000" dirty="0"/>
          </a:p>
        </p:txBody>
      </p:sp>
    </p:spTree>
    <p:extLst>
      <p:ext uri="{BB962C8B-B14F-4D97-AF65-F5344CB8AC3E}">
        <p14:creationId xmlns:p14="http://schemas.microsoft.com/office/powerpoint/2010/main" val="326387217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778098"/>
          </a:xfrm>
        </p:spPr>
        <p:txBody>
          <a:bodyPr>
            <a:normAutofit/>
          </a:bodyPr>
          <a:lstStyle/>
          <a:p>
            <a:r>
              <a:rPr lang="sv-SE" altLang="ja-JP" sz="3600"/>
              <a:t>Proposal</a:t>
            </a:r>
            <a:endParaRPr kumimoji="1" lang="ja-JP" altLang="en-US" sz="3600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179512" y="764704"/>
            <a:ext cx="8784976" cy="5400600"/>
          </a:xfrm>
        </p:spPr>
        <p:txBody>
          <a:bodyPr>
            <a:noAutofit/>
          </a:bodyPr>
          <a:lstStyle/>
          <a:p>
            <a:endParaRPr lang="en-US" sz="2400" dirty="0"/>
          </a:p>
          <a:p>
            <a:pPr lvl="1"/>
            <a:r>
              <a:rPr lang="en-US" sz="2000" dirty="0"/>
              <a:t>For frequency range up to 6 GHz, the maximum number of SS-blocks, L,  within SS burst set is [16]</a:t>
            </a:r>
          </a:p>
          <a:p>
            <a:pPr lvl="1"/>
            <a:r>
              <a:rPr lang="en-US" sz="2000" dirty="0"/>
              <a:t>For frequency range from 6 GHz to 52.6 GHz, the maximum number of SS-blocks, L,  within SS burst set is 128</a:t>
            </a:r>
          </a:p>
          <a:p>
            <a:pPr lvl="1"/>
            <a:endParaRPr lang="en-US" sz="2000" dirty="0"/>
          </a:p>
          <a:p>
            <a:pPr lvl="1"/>
            <a:endParaRPr lang="en-US" sz="2000" dirty="0"/>
          </a:p>
          <a:p>
            <a:pPr marL="457200" lvl="1" indent="0">
              <a:buNone/>
            </a:pPr>
            <a:endParaRPr lang="en-US" sz="2000" dirty="0"/>
          </a:p>
          <a:p>
            <a:endParaRPr lang="sv-SE" sz="2000" dirty="0"/>
          </a:p>
          <a:p>
            <a:pPr lvl="1"/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326387217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14</TotalTime>
  <Words>266</Words>
  <Application>Microsoft Office PowerPoint</Application>
  <PresentationFormat>On-screen Show (4:3)</PresentationFormat>
  <Paragraphs>26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11" baseType="lpstr">
      <vt:lpstr>Batang</vt:lpstr>
      <vt:lpstr>MS Mincho</vt:lpstr>
      <vt:lpstr>ＭＳ Ｐゴシック</vt:lpstr>
      <vt:lpstr>Arial</vt:lpstr>
      <vt:lpstr>Calibri</vt:lpstr>
      <vt:lpstr>Times</vt:lpstr>
      <vt:lpstr>Times New Roman</vt:lpstr>
      <vt:lpstr>Office テーマ</vt:lpstr>
      <vt:lpstr>WF on number of SS blocks</vt:lpstr>
      <vt:lpstr>Background</vt:lpstr>
      <vt:lpstr>Proposal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DL signals for random access</dc:title>
  <dc:creator/>
  <cp:lastModifiedBy>JK</cp:lastModifiedBy>
  <cp:revision>5</cp:revision>
  <dcterms:created xsi:type="dcterms:W3CDTF">2017-04-05T16:16:02Z</dcterms:created>
  <dcterms:modified xsi:type="dcterms:W3CDTF">2017-04-06T15:55:39Z</dcterms:modified>
</cp:coreProperties>
</file>